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  <p:sldId id="271" r:id="rId15"/>
    <p:sldId id="270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F76D-B280-42AC-B04A-16D3D62A26B8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B1C-1CC2-4B06-9498-C1E5EF76F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F76D-B280-42AC-B04A-16D3D62A26B8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B1C-1CC2-4B06-9498-C1E5EF76F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F76D-B280-42AC-B04A-16D3D62A26B8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B1C-1CC2-4B06-9498-C1E5EF76F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F76D-B280-42AC-B04A-16D3D62A26B8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B1C-1CC2-4B06-9498-C1E5EF76F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F76D-B280-42AC-B04A-16D3D62A26B8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B1C-1CC2-4B06-9498-C1E5EF76F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F76D-B280-42AC-B04A-16D3D62A26B8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B1C-1CC2-4B06-9498-C1E5EF76F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F76D-B280-42AC-B04A-16D3D62A26B8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B1C-1CC2-4B06-9498-C1E5EF76F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F76D-B280-42AC-B04A-16D3D62A26B8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B1C-1CC2-4B06-9498-C1E5EF76F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F76D-B280-42AC-B04A-16D3D62A26B8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B1C-1CC2-4B06-9498-C1E5EF76F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F76D-B280-42AC-B04A-16D3D62A26B8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B1C-1CC2-4B06-9498-C1E5EF76F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F76D-B280-42AC-B04A-16D3D62A26B8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B8B1C-1CC2-4B06-9498-C1E5EF76F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4F76D-B280-42AC-B04A-16D3D62A26B8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B8B1C-1CC2-4B06-9498-C1E5EF76F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расная шапочка\Desktop\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265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42297" y="0"/>
            <a:ext cx="62594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Солнечная система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красная шапочка\Desktop\look.com.ua-8905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52917" cy="6858000"/>
          </a:xfrm>
          <a:prstGeom prst="rect">
            <a:avLst/>
          </a:prstGeom>
          <a:noFill/>
        </p:spPr>
      </p:pic>
      <p:pic>
        <p:nvPicPr>
          <p:cNvPr id="5" name="Рисунок 4" descr="Image_JupiterRetur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37" y="1571612"/>
            <a:ext cx="6905641" cy="51792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45" y="0"/>
            <a:ext cx="8715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Юпитер самая большая планета Солнечной системы, внутри его смогли бы поместиться остальные семь планет. Юпитер - одна из четырех планет, у которых есть кольца. Газовые облака образуют над поверхностью этой планеты красивый узор.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красная шапочка\Desktop\look.com.ua-8905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saturn-asteroid-wallpaper-1920x10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3143248"/>
            <a:ext cx="6143668" cy="35242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0"/>
            <a:ext cx="86439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Сатурн стоит шестым по счету от Солнца и получает второе место по величине среди планет нашей системы.   Из – за сверкающих ярких колец Сатурн считается самой красивой планетой Солнечной системы. Кольца Сатурна состоят из осколков льда разных размеров, камней и пыли. У него самая низкая плотность и он единственный, кто уступает в этом вопросе воде. Если бы существовала гигантская ванна, то Сатурн не смог бы в ней утонуть.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красная шапочка\Desktop\look.com.ua-89057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2917" cy="6858000"/>
          </a:xfrm>
          <a:prstGeom prst="rect">
            <a:avLst/>
          </a:prstGeom>
          <a:noFill/>
        </p:spPr>
      </p:pic>
      <p:pic>
        <p:nvPicPr>
          <p:cNvPr id="5" name="Рисунок 4" descr="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3071810"/>
            <a:ext cx="6143668" cy="35049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88437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Уран – седьмая от Солнца планета. Это первая планета, которая была открыта с помощью телескопа. Невооруженным глазом Уран не виден. Он необычен тем, что вращается как бы лежа на боку. В плотной атмосфере Урана есть газ метан, поэтому планета кажется сине – зеленой.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расная шапочка\Desktop\космос 1\look.com.ua-8905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193_NeptuneTrit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3000372"/>
            <a:ext cx="5286412" cy="37195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283" y="285728"/>
            <a:ext cx="8358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Нептун – восьмая по порядку от Солнца большая планета Солнечной системы. Это очень холодная планета, температура поверхности ниже  -200 градусов, здесь самые быстрые в Солнечной системе ветры. Эта планета названа в честь древнеримского бога моря. Удаленность планеты от Земли значительно затрудняет ее исследование.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красная шапочка\Desktop\космос 1\look.com.ua-8905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8917" y="-28592"/>
            <a:ext cx="9152917" cy="68865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642918"/>
            <a:ext cx="85011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глубокой космической мерзлоте, на границе  Солнечной системы,  движутся кометы – небольшие тела изо льда, пыли и камней. А между орбитами Марса и Юпитера расположено большое скопление астероидов – каменных глыб.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красная шапочка\Desktop\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429000"/>
            <a:ext cx="4400276" cy="2928934"/>
          </a:xfrm>
          <a:prstGeom prst="rect">
            <a:avLst/>
          </a:prstGeom>
          <a:noFill/>
        </p:spPr>
      </p:pic>
      <p:pic>
        <p:nvPicPr>
          <p:cNvPr id="1027" name="Picture 3" descr="C:\Users\красная шапочка\Desktop\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429000"/>
            <a:ext cx="3857622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красная шапочка\Desktop\космос 1\photo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Рисунок 7" descr="x_3084c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1857364"/>
            <a:ext cx="4643470" cy="464344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2843" y="0"/>
            <a:ext cx="871543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Первый космонавт – Юрий Гагарин.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красная шапочка\Desktop\космос 1\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144000" cy="52149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15289" y="357166"/>
            <a:ext cx="71134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10" name="Содержимое 9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18640"/>
            <a:ext cx="8229600" cy="4089083"/>
          </a:xfrm>
        </p:spPr>
      </p:pic>
      <p:pic>
        <p:nvPicPr>
          <p:cNvPr id="2050" name="Picture 2" descr="C:\Users\красная шапочка\Desktop\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3" y="-228600"/>
            <a:ext cx="9648826" cy="7315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flipH="1">
            <a:off x="1142976" y="357166"/>
            <a:ext cx="621510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Солнце и все космические тела, которые вращаются вокруг него,  составляют  Солнечную систему. В солнечную систему также входят спутники –луны, малые планеты – астероиды – и кометы. </a:t>
            </a:r>
          </a:p>
          <a:p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</a:p>
          <a:p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solar-syste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3143248"/>
            <a:ext cx="4965299" cy="33575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красная шапочка\Desktop\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Рисунок 8" descr="Planetyi-Solnechnoy-sistemyi-po-poryadk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1142984"/>
            <a:ext cx="4746104" cy="55721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5786" y="0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Наша Солнечная система состоит из восьми планет.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красная шапочка\Desktop\photo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4082" y="0"/>
            <a:ext cx="9188081" cy="69111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142852"/>
            <a:ext cx="8501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Солнце – это звезда, одна из бесчисленных миллиардов звезд вселенной. Все планеты вращаются вокруг солнца. У каждой планеты своя орбита. Орбита – это путь , который совершает планета вокруг звезды</a:t>
            </a:r>
            <a:r>
              <a:rPr lang="ru-RU" sz="2400" dirty="0" smtClean="0">
                <a:solidFill>
                  <a:srgbClr val="FFFF00"/>
                </a:solidFill>
              </a:rPr>
              <a:t>.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714488"/>
            <a:ext cx="7358114" cy="47863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Ближайшая к Солнцу планета – Меркурий. Поверхность планеты твердая и каменистая, изрыта кратерами – громадными ямами, возникшими в результате столкновения с крупными космическими телами.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красная шапочка\Desktop\1462408088_mercur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841" y="1142984"/>
            <a:ext cx="9134159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C:\Users\красная шапочка\Desktop\look.com.ua-8905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8917" y="0"/>
            <a:ext cx="9152917" cy="6858000"/>
          </a:xfrm>
          <a:prstGeom prst="rect">
            <a:avLst/>
          </a:prstGeom>
          <a:noFill/>
        </p:spPr>
      </p:pic>
      <p:pic>
        <p:nvPicPr>
          <p:cNvPr id="9" name="Рисунок 8" descr="004.jpgf2a01e7a-2b78-4294-bd38-18c61d040e23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2643182"/>
            <a:ext cx="4262040" cy="40719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214290"/>
            <a:ext cx="87154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Венера - это вторая по удаленности от Солнца планета. Поверхность раскаленная каменистая пустыня покрытая, вулканами, горами, кратерами. Это самая горячая планета нашей системы, температура ее поверхности превышает 400 градусов. Венера – третий по яркости объект на небе Земли после Солнца и Луны. Названа именем Венеры, богини любви.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Земля – это третья планета от Солнца и пока единственная известная планета, содержащая атмосферу с кислородом, жидкие океаны на поверхности и жизнь.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красная шапочка\Desktop\the-earth-kosmos-zemlya-planeta-golubaya-6499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5210" y="1428736"/>
            <a:ext cx="9149209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 descr="C:\Users\красная шапочка\Desktop\look.com.ua-8905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8917" y="0"/>
            <a:ext cx="9152917" cy="6858000"/>
          </a:xfrm>
          <a:prstGeom prst="rect">
            <a:avLst/>
          </a:prstGeom>
          <a:noFill/>
        </p:spPr>
      </p:pic>
      <p:pic>
        <p:nvPicPr>
          <p:cNvPr id="9" name="Рисунок 8" descr="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2571744"/>
            <a:ext cx="4953008" cy="37147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34" y="285728"/>
            <a:ext cx="8072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Марс называют Красной планетой, поскольку марсианский грунт содержит большое количество железа, а железо, когда ржавеет, становится  красно – бурым. Так что Марс было бы правильнее называть не красной, а ржавой планетой.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красная шапочка\Desktop\космос 1\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438" y="0"/>
            <a:ext cx="915143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857232"/>
            <a:ext cx="721523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Четыре планеты Солнечной системы называются газовыми гигантами. Это Юпитер,  Сатурн, Уран и Нептун. Все они представляют собой громадные газовые шары со сравнительно маленьким каменным ядром. Эти планеты находятся далеко от Солнца, на них всегда господствуют холодные температуры. Отличаются большим числом спутников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538</Words>
  <Application>Microsoft Office PowerPoint</Application>
  <PresentationFormat>Экран (4:3)</PresentationFormat>
  <Paragraphs>22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Ближайшая к Солнцу планета – Меркурий. Поверхность планеты твердая и каменистая, изрыта кратерами – громадными ямами, возникшими в результате столкновения с крупными космическими телами.</vt:lpstr>
      <vt:lpstr>Презентация PowerPoint</vt:lpstr>
      <vt:lpstr>Земля – это третья планета от Солнца и пока единственная известная планета, содержащая атмосферу с кислородом, жидкие океаны на поверхности и жизнь.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красная шапочка</dc:creator>
  <cp:lastModifiedBy>79624520165</cp:lastModifiedBy>
  <cp:revision>45</cp:revision>
  <dcterms:created xsi:type="dcterms:W3CDTF">2017-04-10T09:52:07Z</dcterms:created>
  <dcterms:modified xsi:type="dcterms:W3CDTF">2021-01-11T18:46:39Z</dcterms:modified>
</cp:coreProperties>
</file>