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26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6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1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65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75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24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04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4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3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76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6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49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1B96-5448-4681-A6E1-09D77330840B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5151-6ED2-41A2-B615-EE603BABB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Ставрополь-мой город</a:t>
            </a:r>
            <a:endParaRPr lang="ru-RU" sz="9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6" y="6438900"/>
            <a:ext cx="152399" cy="24765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486" y="122830"/>
            <a:ext cx="11992514" cy="6735170"/>
          </a:xfrm>
        </p:spPr>
      </p:pic>
    </p:spTree>
    <p:extLst>
      <p:ext uri="{BB962C8B-B14F-4D97-AF65-F5344CB8AC3E}">
        <p14:creationId xmlns:p14="http://schemas.microsoft.com/office/powerpoint/2010/main" xmlns="" val="1918790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0" y="1"/>
            <a:ext cx="12132860" cy="6754446"/>
          </a:xfrm>
        </p:spPr>
      </p:pic>
    </p:spTree>
    <p:extLst>
      <p:ext uri="{BB962C8B-B14F-4D97-AF65-F5344CB8AC3E}">
        <p14:creationId xmlns:p14="http://schemas.microsoft.com/office/powerpoint/2010/main" xmlns="" val="241739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078269" cy="6909403"/>
          </a:xfrm>
        </p:spPr>
      </p:pic>
    </p:spTree>
    <p:extLst>
      <p:ext uri="{BB962C8B-B14F-4D97-AF65-F5344CB8AC3E}">
        <p14:creationId xmlns:p14="http://schemas.microsoft.com/office/powerpoint/2010/main" xmlns="" val="195373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28" y="365125"/>
            <a:ext cx="11928143" cy="6492875"/>
          </a:xfrm>
        </p:spPr>
      </p:pic>
    </p:spTree>
    <p:extLst>
      <p:ext uri="{BB962C8B-B14F-4D97-AF65-F5344CB8AC3E}">
        <p14:creationId xmlns:p14="http://schemas.microsoft.com/office/powerpoint/2010/main" xmlns="" val="231954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50" y="0"/>
            <a:ext cx="11223009" cy="6472429"/>
          </a:xfrm>
        </p:spPr>
      </p:pic>
    </p:spTree>
    <p:extLst>
      <p:ext uri="{BB962C8B-B14F-4D97-AF65-F5344CB8AC3E}">
        <p14:creationId xmlns:p14="http://schemas.microsoft.com/office/powerpoint/2010/main" xmlns="" val="143473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0706"/>
          </a:xfrm>
        </p:spPr>
      </p:pic>
    </p:spTree>
    <p:extLst>
      <p:ext uri="{BB962C8B-B14F-4D97-AF65-F5344CB8AC3E}">
        <p14:creationId xmlns:p14="http://schemas.microsoft.com/office/powerpoint/2010/main" xmlns="" val="808280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26" y="163773"/>
            <a:ext cx="12192000" cy="6694227"/>
          </a:xfrm>
        </p:spPr>
      </p:pic>
    </p:spTree>
    <p:extLst>
      <p:ext uri="{BB962C8B-B14F-4D97-AF65-F5344CB8AC3E}">
        <p14:creationId xmlns:p14="http://schemas.microsoft.com/office/powerpoint/2010/main" xmlns="" val="2231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1767387" cy="6368032"/>
          </a:xfrm>
        </p:spPr>
      </p:pic>
    </p:spTree>
    <p:extLst>
      <p:ext uri="{BB962C8B-B14F-4D97-AF65-F5344CB8AC3E}">
        <p14:creationId xmlns:p14="http://schemas.microsoft.com/office/powerpoint/2010/main" xmlns="" val="310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953500" cy="596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9420" y="1869742"/>
            <a:ext cx="8062580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23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91916" cy="6864735"/>
          </a:xfrm>
        </p:spPr>
      </p:pic>
    </p:spTree>
    <p:extLst>
      <p:ext uri="{BB962C8B-B14F-4D97-AF65-F5344CB8AC3E}">
        <p14:creationId xmlns:p14="http://schemas.microsoft.com/office/powerpoint/2010/main" xmlns="" val="1016685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41934"/>
            <a:ext cx="12069170" cy="6816065"/>
          </a:xfrm>
        </p:spPr>
      </p:pic>
    </p:spTree>
    <p:extLst>
      <p:ext uri="{BB962C8B-B14F-4D97-AF65-F5344CB8AC3E}">
        <p14:creationId xmlns:p14="http://schemas.microsoft.com/office/powerpoint/2010/main" xmlns="" val="1511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056"/>
          </a:xfrm>
        </p:spPr>
      </p:pic>
    </p:spTree>
    <p:extLst>
      <p:ext uri="{BB962C8B-B14F-4D97-AF65-F5344CB8AC3E}">
        <p14:creationId xmlns:p14="http://schemas.microsoft.com/office/powerpoint/2010/main" xmlns="" val="114224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038"/>
            <a:ext cx="12192000" cy="6639397"/>
          </a:xfrm>
        </p:spPr>
      </p:pic>
    </p:spTree>
    <p:extLst>
      <p:ext uri="{BB962C8B-B14F-4D97-AF65-F5344CB8AC3E}">
        <p14:creationId xmlns:p14="http://schemas.microsoft.com/office/powerpoint/2010/main" xmlns="" val="350047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57944"/>
            <a:ext cx="12069170" cy="6800056"/>
          </a:xfrm>
        </p:spPr>
      </p:pic>
    </p:spTree>
    <p:extLst>
      <p:ext uri="{BB962C8B-B14F-4D97-AF65-F5344CB8AC3E}">
        <p14:creationId xmlns:p14="http://schemas.microsoft.com/office/powerpoint/2010/main" xmlns="" val="219693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0"/>
            <a:ext cx="11095630" cy="6858000"/>
          </a:xfrm>
        </p:spPr>
      </p:pic>
    </p:spTree>
    <p:extLst>
      <p:ext uri="{BB962C8B-B14F-4D97-AF65-F5344CB8AC3E}">
        <p14:creationId xmlns:p14="http://schemas.microsoft.com/office/powerpoint/2010/main" xmlns="" val="311699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610"/>
            <a:ext cx="12050973" cy="6830389"/>
          </a:xfrm>
        </p:spPr>
      </p:pic>
    </p:spTree>
    <p:extLst>
      <p:ext uri="{BB962C8B-B14F-4D97-AF65-F5344CB8AC3E}">
        <p14:creationId xmlns:p14="http://schemas.microsoft.com/office/powerpoint/2010/main" xmlns="" val="27308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Ставрополь-мой город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Ставрополь-мой город</dc:title>
  <dc:creator>Ольга</dc:creator>
  <cp:lastModifiedBy>Маша</cp:lastModifiedBy>
  <cp:revision>6</cp:revision>
  <dcterms:created xsi:type="dcterms:W3CDTF">2015-09-16T20:23:24Z</dcterms:created>
  <dcterms:modified xsi:type="dcterms:W3CDTF">2020-09-09T17:54:01Z</dcterms:modified>
</cp:coreProperties>
</file>