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61" r:id="rId4"/>
    <p:sldId id="283" r:id="rId5"/>
    <p:sldId id="277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8" r:id="rId16"/>
    <p:sldId id="279" r:id="rId17"/>
    <p:sldId id="273" r:id="rId18"/>
    <p:sldId id="274" r:id="rId19"/>
    <p:sldId id="275" r:id="rId20"/>
    <p:sldId id="276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22FE7-972D-42EF-97CC-8E23D6E339FB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60830-1430-4FFA-AD55-DF69FD0C6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5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0830-1430-4FFA-AD55-DF69FD0C66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3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0830-1430-4FFA-AD55-DF69FD0C661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9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AB9ED88-A719-4BBD-A4A9-5B2BF0CDF8E3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7704856" cy="1296144"/>
          </a:xfrm>
        </p:spPr>
        <p:txBody>
          <a:bodyPr>
            <a:noAutofit/>
          </a:bodyPr>
          <a:lstStyle/>
          <a:p>
            <a:r>
              <a:rPr lang="ru-RU" sz="9600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Осень</a:t>
            </a:r>
            <a:endParaRPr lang="ru-RU" sz="9600" dirty="0"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801" y="1484784"/>
            <a:ext cx="4876397" cy="3672408"/>
          </a:xfrm>
          <a:prstGeom prst="rect">
            <a:avLst/>
          </a:prstGeom>
        </p:spPr>
      </p:pic>
      <p:pic>
        <p:nvPicPr>
          <p:cNvPr id="3" name="проказница осен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8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3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4828"/>
            <a:ext cx="9144000" cy="5923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35005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 зиму люди делают заготовки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8999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Меняется осенью и жизнь животных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49694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6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Перелетные птицы собираются в стаи улетают в теплые края</a:t>
            </a:r>
            <a:endParaRPr lang="ru-RU" dirty="0"/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6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Некоторые животные впадают в спячку</a:t>
            </a:r>
            <a:endParaRPr lang="ru-RU" sz="3200" dirty="0"/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5"/>
            <a:ext cx="9144000" cy="58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3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3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2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2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64807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Те животные которые не засыпают меняют летнюю шубку на зимнюю</a:t>
            </a:r>
            <a:endParaRPr lang="ru-RU" sz="3200" dirty="0"/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" y="984788"/>
            <a:ext cx="9141743" cy="587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4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32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8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52547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546" y="3620783"/>
            <a:ext cx="4391453" cy="32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0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Прошло лето, наступила осень. Какие изменения наступили в природе?</a:t>
            </a:r>
            <a:endParaRPr lang="ru-RU" sz="3200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58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5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Некоторые животные делают запасы на зиму</a:t>
            </a:r>
            <a:endParaRPr lang="ru-RU" sz="3200" dirty="0"/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" y="1124744"/>
            <a:ext cx="9144001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2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-3302"/>
            <a:ext cx="4104456" cy="3864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" y="3861048"/>
            <a:ext cx="9131215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4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6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Осень это чудесное время года!</a:t>
            </a:r>
            <a:endParaRPr lang="ru-RU" sz="3200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3241"/>
            <a:ext cx="9144000" cy="576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4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Осенью погода меняется очень </a:t>
            </a:r>
            <a:r>
              <a:rPr lang="ru-RU" sz="3200" dirty="0" smtClean="0"/>
              <a:t>быстро. Все чаще льют холодные дожди, появляются первые заморозки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121" y="1700808"/>
            <a:ext cx="3744416" cy="4752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62" y="1700808"/>
            <a:ext cx="3815405" cy="475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0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841248"/>
          </a:xfrm>
        </p:spPr>
        <p:txBody>
          <a:bodyPr>
            <a:normAutofit/>
          </a:bodyPr>
          <a:lstStyle/>
          <a:p>
            <a:r>
              <a:rPr lang="ru-RU" dirty="0" smtClean="0"/>
              <a:t>Листья на деревьях желтеют и опадают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052736"/>
            <a:ext cx="596674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5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47464"/>
          </a:xfrm>
        </p:spPr>
        <p:txBody>
          <a:bodyPr>
            <a:normAutofit/>
          </a:bodyPr>
          <a:lstStyle/>
          <a:p>
            <a:r>
              <a:rPr lang="ru-RU" dirty="0" smtClean="0"/>
              <a:t>Приходят холодные осенние туманы</a:t>
            </a:r>
            <a:endParaRPr lang="ru-RU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2736"/>
            <a:ext cx="9143999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улице холодает и люди начинают одеваться теплее.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3744416" cy="4968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833" y="1628800"/>
            <a:ext cx="4180242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2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Осенью в садах, огородах и на полях начинают собирать урожай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28800"/>
            <a:ext cx="3816424" cy="4752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628800"/>
            <a:ext cx="3672408" cy="47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7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0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45" y="0"/>
            <a:ext cx="9269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3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346</TotalTime>
  <Words>107</Words>
  <Application>Microsoft Office PowerPoint</Application>
  <PresentationFormat>Экран (4:3)</PresentationFormat>
  <Paragraphs>16</Paragraphs>
  <Slides>23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Углы</vt:lpstr>
      <vt:lpstr>Осень</vt:lpstr>
      <vt:lpstr>Прошло лето, наступила осень. Какие изменения наступили в природе?</vt:lpstr>
      <vt:lpstr>Осенью погода меняется очень быстро. Все чаще льют холодные дожди, появляются первые заморозки</vt:lpstr>
      <vt:lpstr>Листья на деревьях желтеют и опадают</vt:lpstr>
      <vt:lpstr>Приходят холодные осенние туманы</vt:lpstr>
      <vt:lpstr>На улице холодает и люди начинают одеваться теплее.</vt:lpstr>
      <vt:lpstr>Осенью в садах, огородах и на полях начинают собирать урожай</vt:lpstr>
      <vt:lpstr>Презентация PowerPoint</vt:lpstr>
      <vt:lpstr>Презентация PowerPoint</vt:lpstr>
      <vt:lpstr>Презентация PowerPoint</vt:lpstr>
      <vt:lpstr>Меняется осенью и жизнь животных</vt:lpstr>
      <vt:lpstr> Перелетные птицы собираются в стаи улетают в теплые края</vt:lpstr>
      <vt:lpstr>Некоторые животные впадают в спячку</vt:lpstr>
      <vt:lpstr>Презентация PowerPoint</vt:lpstr>
      <vt:lpstr>Презентация PowerPoint</vt:lpstr>
      <vt:lpstr>Презентация PowerPoint</vt:lpstr>
      <vt:lpstr>Те животные которые не засыпают меняют летнюю шубку на зимнюю</vt:lpstr>
      <vt:lpstr>Презентация PowerPoint</vt:lpstr>
      <vt:lpstr>Презентация PowerPoint</vt:lpstr>
      <vt:lpstr>Некоторые животные делают запасы на зиму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qq</dc:creator>
  <cp:lastModifiedBy>user</cp:lastModifiedBy>
  <cp:revision>31</cp:revision>
  <dcterms:created xsi:type="dcterms:W3CDTF">2015-10-04T12:57:45Z</dcterms:created>
  <dcterms:modified xsi:type="dcterms:W3CDTF">2020-09-30T13:54:07Z</dcterms:modified>
</cp:coreProperties>
</file>