
<file path=[Content_Types].xml><?xml version="1.0" encoding="utf-8"?>
<Types xmlns="http://schemas.openxmlformats.org/package/2006/content-types">
  <Default ContentType="image/png" Extension="png"/>
  <Default ContentType="audio/unknown" Extension="mp3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67" r:id="rId3"/>
    <p:sldId id="268" r:id="rId4"/>
    <p:sldId id="257" r:id="rId5"/>
    <p:sldId id="265" r:id="rId6"/>
    <p:sldId id="258" r:id="rId7"/>
    <p:sldId id="262" r:id="rId8"/>
    <p:sldId id="259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51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0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7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8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25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5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59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6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172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5800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2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236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E46EFD-28A1-4F05-9C94-F1C70359E9B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C4DEA7-A6FE-45C3-B212-86533675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9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ds02.infourok.ru/uploads/ex/0338/00077d47-db8245cc/1/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495063"/>
            <a:ext cx="11281893" cy="587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etskie_pesni_pro_osen_-_Osen_milaya_shurshi..._Pesni_pro_osen_dlya_detej_(Gybka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695"/>
      </p:ext>
    </p:extLst>
  </p:cSld>
  <p:clrMapOvr>
    <a:masterClrMapping/>
  </p:clrMapOvr>
  <p:transition spd="slow" advTm="40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5.infourok.ru/uploads/ex/0d3d/0000a97c-11da18bd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501169"/>
            <a:ext cx="11230377" cy="587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8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4.infourok.ru/uploads/ex/0093/000b85ca-6f4e6d92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458701"/>
            <a:ext cx="11307651" cy="59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9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b8e/00113615-c8651c2b/hello_html_4af6b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462866"/>
            <a:ext cx="11256135" cy="59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14697"/>
      </p:ext>
    </p:extLst>
  </p:cSld>
  <p:clrMapOvr>
    <a:masterClrMapping/>
  </p:clrMapOvr>
  <p:transition spd="slow" advTm="677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ds04.infourok.ru/uploads/ex/1050/000cf517-a9cbf2fc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476518"/>
            <a:ext cx="11230377" cy="593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99069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d44/0000a983-46f340a8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450060"/>
            <a:ext cx="11269013" cy="58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5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:blinds dir="vert"/>
      </p:transition>
    </mc:Choice>
    <mc:Fallback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5.infourok.ru/uploads/ex/06f9/000c0160-5af9b21e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463639"/>
            <a:ext cx="11243257" cy="593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4781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4.infourok.ru/uploads/ex/0ed5/001125d4-f443bdb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8" y="443985"/>
            <a:ext cx="11333408" cy="59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6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90">
        <p:split orient="vert"/>
      </p:transition>
    </mc:Choice>
    <mc:Fallback>
      <p:transition spd="slow" advTm="379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7b3/000278b2-56014931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0" y="476518"/>
            <a:ext cx="11269014" cy="588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62911"/>
      </p:ext>
    </p:extLst>
  </p:cSld>
  <p:clrMapOvr>
    <a:masterClrMapping/>
  </p:clrMapOvr>
  <p:transition spd="slow" advClick="0" advTm="6692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ds04.infourok.ru/uploads/ex/0057/000b7206-01b88683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476518"/>
            <a:ext cx="11552349" cy="59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00172"/>
      </p:ext>
    </p:extLst>
  </p:cSld>
  <p:clrMapOvr>
    <a:masterClrMapping/>
  </p:clrMapOvr>
  <p:transition spd="slow" advTm="2811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xn--42-jlcy2h.xn--p1ai/wp-content/uploads/photo-gallery/%D0%9C%D0%BE%D0%B9_%D0%9F%D1%83%D1%88%D0%BA%D0%B8%D0%BD/00218_%D0%9F%D0%B5%D1%80%D0%B5%D0%B2%D0%B8%D0%B7%D0%BD%D0%B8%D0%BA_%D0%90%D0%BD%D0%BD%D0%B0_-_%D0%9E%D1%81%D0%B5%D0%BD%D0%BD%D0%B8%D0%B9_%D0%BF%D0%B5%D0%B9%D0%B7%D0%B0%D0%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309093"/>
            <a:ext cx="11256135" cy="61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84559"/>
      </p:ext>
    </p:extLst>
  </p:cSld>
  <p:clrMapOvr>
    <a:masterClrMapping/>
  </p:clrMapOvr>
  <p:transition spd="slow" advTm="5339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dou75.ru/44/images/17-18/roditelyam/sovety_roditely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" y="0"/>
            <a:ext cx="10908405" cy="6883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https://img-fotki.yandex.ru/get/151986/405846350.9d/0_18a11a_87f377e1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9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733">
        <p:split orient="vert"/>
      </p:transition>
    </mc:Choice>
    <mc:Fallback>
      <p:transition spd="slow" advTm="573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berezka332.ru/photo/stranichki-pedagogov/vospitatelya-nemkinoy-elviry-yurevny/metodicheskiy-aspekt-professionalnoy-pedagogicheskoy-deyatelnosti/sistema-zadaniy-dlya-vospitannikov/tema-nedeli-1/temy-nedeli/2-3-nedelya-sentyabrya/primety-oseni/primet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4" y="425003"/>
            <a:ext cx="11307650" cy="592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1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489">
        <p:circle/>
      </p:transition>
    </mc:Choice>
    <mc:Fallback>
      <p:transition spd="slow" advTm="648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174/0003705b-6a9dc0dd/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9" y="412124"/>
            <a:ext cx="11281892" cy="597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44090"/>
      </p:ext>
    </p:extLst>
  </p:cSld>
  <p:clrMapOvr>
    <a:masterClrMapping/>
  </p:clrMapOvr>
  <p:transition spd="slow" advTm="5165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5.infourok.ru/uploads/ex/0d3d/0000a97c-11da18bd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476519"/>
            <a:ext cx="11217499" cy="58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5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778">
        <p14:prism isInverted="1"/>
      </p:transition>
    </mc:Choice>
    <mc:Fallback>
      <p:transition spd="slow" advTm="77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0</Words>
  <Application>Microsoft Office PowerPoint</Application>
  <PresentationFormat>Произвольный</PresentationFormat>
  <Paragraphs>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14</cp:revision>
  <dcterms:created xsi:type="dcterms:W3CDTF">2020-10-06T17:56:34Z</dcterms:created>
  <dcterms:modified xsi:type="dcterms:W3CDTF">2020-10-09T10:42:44Z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5377635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