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69" d="100"/>
          <a:sy n="69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491E-314B-4E3F-BCA3-8EE485233B68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3413-ADBD-415A-B966-0DCF5D02F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73413-ADBD-415A-B966-0DCF5D02FF3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552-E67A-4FB3-BA63-AE73BAB8865A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04856" cy="1944216"/>
          </a:xfrm>
        </p:spPr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Овощи</a:t>
            </a:r>
            <a:endParaRPr lang="ru-RU" sz="88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i="1" dirty="0" smtClean="0">
                <a:ln w="28575">
                  <a:solidFill>
                    <a:schemeClr val="bg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no Pro Display" pitchFamily="18" charset="0"/>
              </a:rPr>
              <a:t>Картофель</a:t>
            </a:r>
            <a:endParaRPr lang="ru-RU" sz="4000" b="1" i="1" dirty="0">
              <a:ln w="28575">
                <a:solidFill>
                  <a:schemeClr val="bg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239926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857364"/>
            <a:ext cx="4476781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04048" y="1988840"/>
            <a:ext cx="3518720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/>
              <a:t>-Я картошка круглая,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/>
              <a:t>Красивая и смуглая!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/>
              <a:t>Чтобы не состариться,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/>
              <a:t>Пойду в кастрюле париться!</a:t>
            </a:r>
            <a:endParaRPr lang="ru-RU" sz="2000" b="1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no Pro Display" pitchFamily="18" charset="0"/>
              </a:rPr>
              <a:t>Свёкла</a:t>
            </a:r>
            <a:endParaRPr lang="ru-RU" sz="4000" b="1" i="1" spc="50" dirty="0">
              <a:ln w="11430">
                <a:solidFill>
                  <a:srgbClr val="C00000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61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71600" y="1484784"/>
            <a:ext cx="3149782" cy="39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93152" y="1772816"/>
            <a:ext cx="3690825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Свёкла знают все ребята,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Это овощ очень яркий.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Красным борщ окрасит свёкла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Чтоб не выглядел он блекло.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i="1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Кабачки</a:t>
            </a:r>
            <a:endParaRPr lang="ru-RU" sz="4000" b="1" i="1" dirty="0">
              <a:ln>
                <a:solidFill>
                  <a:srgbClr val="00B050"/>
                </a:solidFill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1299784616_kabachok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844824"/>
            <a:ext cx="4214843" cy="3448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1522363"/>
            <a:ext cx="30934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Раз на грядке кабачок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Отлежал себе бочок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 запел: «Хозяйка!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Ты меня снимай –ка.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Эту песенку я спел,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Потому что я поспел!».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28575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no Pro Display" pitchFamily="18" charset="0"/>
              </a:rPr>
              <a:t>Редис</a:t>
            </a:r>
            <a:endParaRPr lang="ru-RU" sz="4000" b="1" i="1" dirty="0">
              <a:ln w="28575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3636160bdca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785926"/>
            <a:ext cx="421484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932040" y="1787788"/>
            <a:ext cx="3605063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Вот нарядная редиска,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Но сидит она не близко.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Виден лишь зеленый хвостик,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Приходи, редиска, в гости.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4000" b="1" i="1" dirty="0">
              <a:ln w="3810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8" name="Содержимое 7" descr="pic270481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268760"/>
            <a:ext cx="557216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Томаты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408593_242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466728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1380230"/>
            <a:ext cx="3744416" cy="417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важный я сеньор,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Спелый, сладкий помидор.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Красный, сочный я, и гладкий.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Угощаю всех, ребятки,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Кто мой сок томатный пьет,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Не болеет целый год.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Огурцы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91d396a2c5c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14488"/>
            <a:ext cx="4500594" cy="3349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64088" y="2071678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Зеленый огурец – 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Большой – большой хитрец: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Сидит себе на грядке,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 людьми играет в прятки.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Морковь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246188138040958116140614644222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500174"/>
            <a:ext cx="4199613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88024" y="1988840"/>
            <a:ext cx="3952685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Как у бабушке на грядке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Вырос овощ очень сладкий,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Проведем мы тренировку – 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Кто быстрей сгрызет морковку.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no Pro Display" pitchFamily="18" charset="0"/>
              </a:rPr>
              <a:t>Лук</a:t>
            </a:r>
            <a:endParaRPr lang="ru-RU" sz="4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8" name="Содержимое 7" descr="onions_67631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85926"/>
            <a:ext cx="4000528" cy="308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860032" y="2060848"/>
            <a:ext cx="3653244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Баба Таня чистит лук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Убежал из кухни внук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Он хоть мал, но твердо знает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Лук за глазки покусает.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no Pro Display" pitchFamily="18" charset="0"/>
              </a:rPr>
              <a:t>Баклажаны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3620304" cy="3620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00694" y="2071678"/>
            <a:ext cx="3018134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Фиолетового цвета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Поспевает в конце лета.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Ни томат, ни кабачок –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Чуть изогнутый бочок.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i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no Pro Display" pitchFamily="18" charset="0"/>
              </a:rPr>
              <a:t>Капуста</a:t>
            </a:r>
            <a:endParaRPr lang="ru-RU" sz="4000" b="1" i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Arno Pro Display" pitchFamily="18" charset="0"/>
            </a:endParaRPr>
          </a:p>
        </p:txBody>
      </p:sp>
      <p:pic>
        <p:nvPicPr>
          <p:cNvPr id="8" name="Содержимое 7" descr="brussels_sprout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785926"/>
            <a:ext cx="4107685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004048" y="1700808"/>
            <a:ext cx="43924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Было в грядке, слишком пусто,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Посадили мы капусту.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Раз, два ,три,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Теперь – смотри!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2857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no Pro Display" pitchFamily="18" charset="0"/>
              </a:rPr>
              <a:t>Перец</a:t>
            </a:r>
            <a:endParaRPr lang="ru-RU" sz="4000" b="1" i="1" dirty="0">
              <a:ln w="2857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6" name="Содержимое 5" descr="перей94229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785926"/>
            <a:ext cx="4357718" cy="322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76056" y="1268760"/>
            <a:ext cx="3640537" cy="417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Перец – овощ интересный,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вкусный и не пресный.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Или сладкий, или горький,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Режь его и скушай дольку.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Желтый или красный,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он прекрасный.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no Pro Display" pitchFamily="18" charset="0"/>
              </a:rPr>
              <a:t>Тыква</a:t>
            </a:r>
            <a:endParaRPr lang="ru-RU" b="1" i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4" name="Содержимое 3" descr="pumpkin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643050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148064" y="1772816"/>
            <a:ext cx="31804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Тыква наша растолстела,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Раздуваются бока.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 сентябрю позолотела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Стала цвета медяка.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279</Words>
  <Application>Microsoft Office PowerPoint</Application>
  <PresentationFormat>Экран (4:3)</PresentationFormat>
  <Paragraphs>68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Arno Pro Display</vt:lpstr>
      <vt:lpstr>Calibri</vt:lpstr>
      <vt:lpstr>Тема Office</vt:lpstr>
      <vt:lpstr> Овощи</vt:lpstr>
      <vt:lpstr>Томаты</vt:lpstr>
      <vt:lpstr>Огурцы</vt:lpstr>
      <vt:lpstr>Морковь</vt:lpstr>
      <vt:lpstr>Лук</vt:lpstr>
      <vt:lpstr>Баклажаны</vt:lpstr>
      <vt:lpstr>Капуста</vt:lpstr>
      <vt:lpstr>Перец</vt:lpstr>
      <vt:lpstr>Тыква</vt:lpstr>
      <vt:lpstr>Картофель</vt:lpstr>
      <vt:lpstr>Свёкла</vt:lpstr>
      <vt:lpstr>Кабачки</vt:lpstr>
      <vt:lpstr>Редис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кк</dc:creator>
  <cp:lastModifiedBy>Windows User</cp:lastModifiedBy>
  <cp:revision>46</cp:revision>
  <dcterms:created xsi:type="dcterms:W3CDTF">2012-03-29T13:46:43Z</dcterms:created>
  <dcterms:modified xsi:type="dcterms:W3CDTF">2020-09-30T18:49:58Z</dcterms:modified>
</cp:coreProperties>
</file>