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303" r:id="rId2"/>
    <p:sldId id="299" r:id="rId3"/>
    <p:sldId id="284" r:id="rId4"/>
    <p:sldId id="297" r:id="rId5"/>
    <p:sldId id="285" r:id="rId6"/>
    <p:sldId id="30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1F09E-7B15-4F78-B7D6-8A4A098ED843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7FC00-4412-40BA-93F7-A1EB79030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24544" y="260648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Фрукты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" descr="Vitamin B Fru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73028"/>
            <a:ext cx="7502027" cy="4853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12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04048" y="2060848"/>
            <a:ext cx="3600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Круглое, румяное, 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расту на ветке. 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Любят меня взрослые, 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маленькие детки.</a:t>
            </a:r>
          </a:p>
        </p:txBody>
      </p:sp>
      <p:pic>
        <p:nvPicPr>
          <p:cNvPr id="8" name="Picture 2" descr="http://sovsibir.ru/up/2012/032/032-20-0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58" y="987988"/>
            <a:ext cx="430789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9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0" y="2348880"/>
            <a:ext cx="4320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виду он как рыжий мяч,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Только вот не мчится вскачь.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нём полезный витамин — 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спелый... </a:t>
            </a:r>
          </a:p>
        </p:txBody>
      </p:sp>
      <p:pic>
        <p:nvPicPr>
          <p:cNvPr id="6" name="Picture 4" descr="http://limonsu.ucoz.com/apelsi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916832"/>
            <a:ext cx="3987888" cy="324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5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11960" y="1628800"/>
            <a:ext cx="44644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Этот фрукт на вкус хорош и на лампочку похож. </a:t>
            </a:r>
          </a:p>
        </p:txBody>
      </p:sp>
      <p:pic>
        <p:nvPicPr>
          <p:cNvPr id="5" name="Picture 6" descr="http://kartiny.ucoz.ru/_ph/71/2/35825059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68760"/>
            <a:ext cx="6804248" cy="510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94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cdn1.iconfinder.com/data/icons/fruits/512/Bana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43924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339752" y="1052736"/>
            <a:ext cx="46085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Жёлтый, сладкий, ароматный,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Он: на цвет и вкус приятный,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пришёл из жарких стран -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Называется …</a:t>
            </a:r>
          </a:p>
        </p:txBody>
      </p:sp>
    </p:spTree>
    <p:extLst>
      <p:ext uri="{BB962C8B-B14F-4D97-AF65-F5344CB8AC3E}">
        <p14:creationId xmlns:p14="http://schemas.microsoft.com/office/powerpoint/2010/main" val="202380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79712" y="548680"/>
            <a:ext cx="48965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Эту даму каждый знает,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Сарафан она меняет,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Зеленый, красный, синий,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из них красивей?</a:t>
            </a:r>
          </a:p>
        </p:txBody>
      </p:sp>
      <p:pic>
        <p:nvPicPr>
          <p:cNvPr id="5" name="Picture 10" descr="http://cdn.bolshoyvopros.ru/files/users/images/08/a2/08a2026084cf62d46f810dc38e4e042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3097" t="19737" r="19196" b="13461"/>
          <a:stretch>
            <a:fillRect/>
          </a:stretch>
        </p:blipFill>
        <p:spPr bwMode="auto">
          <a:xfrm>
            <a:off x="2339752" y="2276872"/>
            <a:ext cx="4948063" cy="42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4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775</TotalTime>
  <Words>34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Windows User</cp:lastModifiedBy>
  <cp:revision>60</cp:revision>
  <dcterms:created xsi:type="dcterms:W3CDTF">2015-11-09T12:47:49Z</dcterms:created>
  <dcterms:modified xsi:type="dcterms:W3CDTF">2020-09-30T19:04:57Z</dcterms:modified>
</cp:coreProperties>
</file>