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  <p:sldId id="257" r:id="rId3"/>
    <p:sldId id="262" r:id="rId4"/>
    <p:sldId id="263" r:id="rId5"/>
    <p:sldId id="264" r:id="rId6"/>
    <p:sldId id="259" r:id="rId7"/>
    <p:sldId id="258" r:id="rId8"/>
    <p:sldId id="265" r:id="rId9"/>
    <p:sldId id="260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805" y="-6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B5%D0%B2%D0%B5%D1%80%D0%BD%D0%BE%D0%B5_%D0%BF%D0%BE%D0%BB%D1%83%D1%88%D0%B0%D1%80%D0%B8%D0%B5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A%D1%80%D0%B0%D1%81%D0%BD%D0%B0%D1%8F_%D0%BA%D0%BD%D0%B8%D0%B3%D0%B0_%D0%A0%D0%BE%D1%81%D1%81%D0%B8%D0%B9%D1%81%D0%BA%D0%BE%D0%B9_%D0%A4%D0%B5%D0%B4%D0%B5%D1%80%D0%B0%D1%86%D0%B8%D0%B8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3%D0%BC%D0%BA%D0%B0_(%D0%BC%D1%83%D0%BB%D1%8C%D1%82%D1%84%D0%B8%D0%BB%D1%8C%D0%BC)" TargetMode="External"/><Relationship Id="rId2" Type="http://schemas.openxmlformats.org/officeDocument/2006/relationships/hyperlink" Target="https://ru.wikipedia.org/wiki/%D0%9C%D1%83%D0%BB%D1%8C%D1%82%D1%84%D0%B8%D0%BB%D1%8C%D0%B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s://ru.wikipedia.org/wiki/%D0%92_%D1%81%D1%82%D1%80%D0%B0%D0%BD%D0%B5_%D0%BD%D0%B5%D0%B2%D1%8B%D1%83%D1%87%D0%B5%D0%BD%D0%BD%D1%8B%D1%85_%D1%83%D1%80%D0%BE%D0%BA%D0%BE%D0%B2" TargetMode="External"/><Relationship Id="rId4" Type="http://schemas.openxmlformats.org/officeDocument/2006/relationships/hyperlink" Target="https://ru.wikipedia.org/wiki/%D0%A3%D0%BC%D0%BA%D0%B0_%D0%B8%D1%89%D0%B5%D1%82_%D0%B4%D1%80%D1%83%D0%B3%D0%B0_(%D0%BC%D1%83%D0%BB%D1%8C%D1%82%D1%84%D0%B8%D0%BB%D1%8C%D0%BC)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406464\Desktop\моя\отправить на распечатку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42852"/>
            <a:ext cx="7643866" cy="63135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0"/>
            <a:ext cx="8286808" cy="64563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sd.multiurok.ru/html/2019/01/06/s_5c326b537de52/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940" y="214290"/>
            <a:ext cx="8659902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.mycdn.me/i?r=AyH4iRPQ2q0otWIFepML2LxR6v6_pZushk1uel_nNUzv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0"/>
            <a:ext cx="628654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406464\Desktop\моя\отправить на распечатку\0-02-05-62a35ca4a48e94aff054b6c8d25dc7e45438608847d4680b1480524c3c46c488_ful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6929486" cy="50006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Бе́лый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медве́дь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или полярный медведь, северный медведь. </a:t>
            </a:r>
            <a:r>
              <a:rPr lang="ru-RU" sz="1800" dirty="0" smtClean="0">
                <a:solidFill>
                  <a:schemeClr val="tx1"/>
                </a:solidFill>
              </a:rPr>
              <a:t>Крупнейший сухопутный хищник планеты. Обитает в приполярных областях в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 tooltip="Северное полушарие"/>
              </a:rPr>
              <a:t>северном полушарии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Земли.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406464\Desktop\моя\отправить на распечатку\0-02-05-0886711a5ea4ee8fbbd3e35fe362a88591054ea1633ce90d409f5b7ca35a9115_ful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08760" y="1791875"/>
            <a:ext cx="6126480" cy="39044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Белый медведь занесен в </a:t>
            </a:r>
            <a:r>
              <a:rPr lang="ru-RU" sz="2700" dirty="0" smtClean="0"/>
              <a:t>Международную Красную книгу и в </a:t>
            </a:r>
            <a:r>
              <a:rPr lang="ru-RU" sz="2700" dirty="0" smtClean="0">
                <a:hlinkClick r:id="rId3" tooltip="Красная книга Российской Федерации"/>
              </a:rPr>
              <a:t>Красную Книгу России</a:t>
            </a:r>
            <a:r>
              <a:rPr lang="ru-RU" sz="2700" dirty="0" smtClean="0"/>
              <a:t>. </a:t>
            </a:r>
            <a:endParaRPr lang="ru-RU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Кинематограф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Умка (белый медвежонок) — персонаж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2" tooltip="Мультфильм"/>
              </a:rPr>
              <a:t>мультфильмов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3" tooltip="Умка (мультфильм)"/>
              </a:rPr>
              <a:t>Умка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и 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4" tooltip="Умка ищет друга (мультфильм)"/>
              </a:rPr>
              <a:t>Умка ищет друга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 В мультфильме "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5" tooltip="В стране невыученных уроков"/>
              </a:rPr>
              <a:t>В стране невыученных уроков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" фигурирует белый медведь.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406464\Desktop\моя\отправить на распечатку\0-02-05-a35166843bb41a2bbec9a303c4a13d1744f9c85ab5936101df685c147c0b3c79_ful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1571612"/>
            <a:ext cx="7429552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406464\Desktop\моя\отправить на распечатку\0-02-05-efef8a4b3304fc903cea032080f33b97c29b2b11e0f5dec3d7748b129eb239b5_ful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Северный олень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cf.ppt-online.org/files/slide/d/dU3s7on26GEiIleypYLrWABVcHxfNhzXuFmb0K/slide-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7929618" cy="61596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406464\Desktop\моя\отправить на распечатку\0-02-05-0975d64f4e4bafc0e81fdf659e8c40c38141f9291c0abba4514239ab514c9dfb_ful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Полярная сова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14290"/>
            <a:ext cx="8358214" cy="64294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406464\Desktop\моя\отправить на распечатку\0-02-05-5313a668197bd8d4b7199b2dbad04956d0478d15ea12409a41a49a94744cd4f3_ful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79951" y="1481138"/>
            <a:ext cx="6784097" cy="45259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Обыкновенный </a:t>
            </a:r>
            <a:r>
              <a:rPr lang="ru-RU" dirty="0" err="1" smtClean="0"/>
              <a:t>песе́ц</a:t>
            </a:r>
            <a:r>
              <a:rPr lang="ru-RU" dirty="0" smtClean="0"/>
              <a:t>, или полярная лисица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30</TotalTime>
  <Words>48</Words>
  <Application>Microsoft Office PowerPoint</Application>
  <PresentationFormat>Экран (4:3)</PresentationFormat>
  <Paragraphs>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Открытая</vt:lpstr>
      <vt:lpstr>Слайд 1</vt:lpstr>
      <vt:lpstr>Бе́лый медве́дь, или полярный медведь, северный медведь. Крупнейший сухопутный хищник планеты. Обитает в приполярных областях в северном полушарии Земли.</vt:lpstr>
      <vt:lpstr>Белый медведь занесен в Международную Красную книгу и в Красную Книгу России. </vt:lpstr>
      <vt:lpstr>Кинематограф Умка (белый медвежонок) — персонаж мультфильмов «Умка» и «Умка ищет друга». В мультфильме "В стране невыученных уроков" фигурирует белый медведь. </vt:lpstr>
      <vt:lpstr>Северный олень</vt:lpstr>
      <vt:lpstr>Слайд 6</vt:lpstr>
      <vt:lpstr>Полярная сова</vt:lpstr>
      <vt:lpstr>Слайд 8</vt:lpstr>
      <vt:lpstr>Обыкновенный песе́ц, или полярная лисица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Животные севера   составила: Шевелева Е.С.</dc:title>
  <dc:creator>406464</dc:creator>
  <cp:lastModifiedBy>Маша</cp:lastModifiedBy>
  <cp:revision>8</cp:revision>
  <dcterms:created xsi:type="dcterms:W3CDTF">2018-01-08T03:13:27Z</dcterms:created>
  <dcterms:modified xsi:type="dcterms:W3CDTF">2020-11-03T18:18:34Z</dcterms:modified>
</cp:coreProperties>
</file>