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8" r:id="rId3"/>
    <p:sldId id="257" r:id="rId4"/>
    <p:sldId id="284" r:id="rId5"/>
    <p:sldId id="281" r:id="rId6"/>
    <p:sldId id="285" r:id="rId7"/>
    <p:sldId id="277" r:id="rId8"/>
    <p:sldId id="260" r:id="rId9"/>
    <p:sldId id="262" r:id="rId10"/>
    <p:sldId id="283" r:id="rId11"/>
    <p:sldId id="265" r:id="rId12"/>
    <p:sldId id="266" r:id="rId13"/>
    <p:sldId id="267" r:id="rId14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29A19-1463-490C-80C8-B2831C8A2718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C3338-A816-4EE9-AEAB-D8EC2E532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79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3F26-D335-49C8-B806-EE20BBE494C4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8C40-29A9-4CBD-99C3-2B7875E06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413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00"/>
    </mc:Choice>
    <mc:Fallback>
      <p:transition spd="slow" advTm="42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3F26-D335-49C8-B806-EE20BBE494C4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8C40-29A9-4CBD-99C3-2B7875E06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770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00"/>
    </mc:Choice>
    <mc:Fallback>
      <p:transition spd="slow" advTm="42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3F26-D335-49C8-B806-EE20BBE494C4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8C40-29A9-4CBD-99C3-2B7875E06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564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00"/>
    </mc:Choice>
    <mc:Fallback>
      <p:transition spd="slow" advTm="42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3F26-D335-49C8-B806-EE20BBE494C4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8C40-29A9-4CBD-99C3-2B7875E06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152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00"/>
    </mc:Choice>
    <mc:Fallback>
      <p:transition spd="slow" advTm="42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3F26-D335-49C8-B806-EE20BBE494C4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8C40-29A9-4CBD-99C3-2B7875E06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990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00"/>
    </mc:Choice>
    <mc:Fallback>
      <p:transition spd="slow" advTm="42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3F26-D335-49C8-B806-EE20BBE494C4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8C40-29A9-4CBD-99C3-2B7875E06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750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00"/>
    </mc:Choice>
    <mc:Fallback>
      <p:transition spd="slow" advTm="42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3F26-D335-49C8-B806-EE20BBE494C4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8C40-29A9-4CBD-99C3-2B7875E06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188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00"/>
    </mc:Choice>
    <mc:Fallback>
      <p:transition spd="slow" advTm="42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3F26-D335-49C8-B806-EE20BBE494C4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8C40-29A9-4CBD-99C3-2B7875E06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413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00"/>
    </mc:Choice>
    <mc:Fallback>
      <p:transition spd="slow" advTm="42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3F26-D335-49C8-B806-EE20BBE494C4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8C40-29A9-4CBD-99C3-2B7875E06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163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00"/>
    </mc:Choice>
    <mc:Fallback>
      <p:transition spd="slow" advTm="42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3F26-D335-49C8-B806-EE20BBE494C4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8C40-29A9-4CBD-99C3-2B7875E06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369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00"/>
    </mc:Choice>
    <mc:Fallback>
      <p:transition spd="slow" advTm="42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3F26-D335-49C8-B806-EE20BBE494C4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8C40-29A9-4CBD-99C3-2B7875E06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636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00"/>
    </mc:Choice>
    <mc:Fallback>
      <p:transition spd="slow" advTm="42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43F26-D335-49C8-B806-EE20BBE494C4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28C40-29A9-4CBD-99C3-2B7875E06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1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4200"/>
    </mc:Choice>
    <mc:Fallback>
      <p:transition spd="slow" advTm="42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5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Новая папка\1ba1ccc5796a12f0ea5f3cdda359dec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305" y="0"/>
            <a:ext cx="934930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cording_3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10105" y="6553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0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00"/>
    </mc:Choice>
    <mc:Fallback>
      <p:transition spd="slow" advTm="4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3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Новая папка\struthio-camelus_10.0900380510f73f12a3d49570bb14127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856"/>
            <a:ext cx="7200800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366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00"/>
    </mc:Choice>
    <mc:Fallback>
      <p:transition spd="slow" advTm="42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Новая папка\tapir_01.dc0455fd11ca8728fc67ab6ad7351ae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43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00"/>
    </mc:Choice>
    <mc:Fallback>
      <p:transition spd="slow" advTm="42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Новая папка\zebra_01.dc0455fd11ca8728fc67ab6ad7351ae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49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424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00"/>
    </mc:Choice>
    <mc:Fallback>
      <p:transition spd="slow" advTm="42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Новая папка\depositphotos_1611433-stock-photo-namib-dese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640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00"/>
    </mc:Choice>
    <mc:Fallback>
      <p:transition spd="slow" advTm="42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Новая папка\ailuropoda-melanoleuca_01.54e67acdcd203018b36292fc8ea678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315416"/>
            <a:ext cx="8352928" cy="799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316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00"/>
    </mc:Choice>
    <mc:Fallback>
      <p:transition spd="slow" advTm="42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Новая папка\ara-macao_01.ddfec6d194d28412cf57d53592cf05c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9432"/>
            <a:ext cx="9144000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830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00"/>
    </mc:Choice>
    <mc:Fallback>
      <p:transition spd="slow" advTm="42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Новая папка\depositphotos_1007499-stock-photo-emp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038" y="0"/>
            <a:ext cx="94440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00"/>
    </mc:Choice>
    <mc:Fallback>
      <p:transition spd="slow" advTm="42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Новая папка\depositphotos_5789926-stock-photo-fight-of-two-giraff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165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00"/>
    </mc:Choice>
    <mc:Fallback>
      <p:transition spd="slow" advTm="42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Новая папка\depositphotos_31821803-stock-photo-lion-portrait-on-savanna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00"/>
    </mc:Choice>
    <mc:Fallback>
      <p:transition spd="slow" advTm="42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Новая папка\depositphotos_40026823-stock-photo-camels-retro-old-postcard-sty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600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00"/>
    </mc:Choice>
    <mc:Fallback>
      <p:transition spd="slow" advTm="42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Новая папка\depositphotos_204885900-stock-photo-hippos-hippopotamus-amphibius-oxpecker-bir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65"/>
            <a:ext cx="9144000" cy="672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060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00"/>
    </mc:Choice>
    <mc:Fallback>
      <p:transition spd="slow" advTm="42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Новая папка\depositphotos_288163650-stock-photo-mugger-crocodile-at-rapti-ri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738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00"/>
    </mc:Choice>
    <mc:Fallback>
      <p:transition spd="slow" advTm="42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0</Words>
  <Application>Microsoft Office PowerPoint</Application>
  <PresentationFormat>Экран (4:3)</PresentationFormat>
  <Paragraphs>0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пакорд белл</dc:creator>
  <cp:lastModifiedBy>user</cp:lastModifiedBy>
  <cp:revision>23</cp:revision>
  <dcterms:created xsi:type="dcterms:W3CDTF">2015-03-18T18:00:18Z</dcterms:created>
  <dcterms:modified xsi:type="dcterms:W3CDTF">2020-11-10T10:51:50Z</dcterms:modified>
</cp:coreProperties>
</file>