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2" r:id="rId3"/>
    <p:sldId id="267" r:id="rId4"/>
    <p:sldId id="258" r:id="rId5"/>
    <p:sldId id="264" r:id="rId6"/>
    <p:sldId id="266" r:id="rId7"/>
    <p:sldId id="271" r:id="rId8"/>
    <p:sldId id="268" r:id="rId9"/>
    <p:sldId id="273" r:id="rId10"/>
    <p:sldId id="274" r:id="rId11"/>
    <p:sldId id="265" r:id="rId12"/>
    <p:sldId id="269" r:id="rId13"/>
    <p:sldId id="275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586DF-FEB5-42DD-9E3D-211F4CBFA12E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D5E2D-057E-4013-8638-2701FFEA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5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D5E2D-057E-4013-8638-2701FFEAEC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0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9E2F-1F82-410F-B60D-747697E6F4D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B5AF-922E-40D7-8E20-CC0D260C9F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9E2F-1F82-410F-B60D-747697E6F4D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B5AF-922E-40D7-8E20-CC0D260C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9E2F-1F82-410F-B60D-747697E6F4D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B5AF-922E-40D7-8E20-CC0D260C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9E2F-1F82-410F-B60D-747697E6F4D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B5AF-922E-40D7-8E20-CC0D260C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9E2F-1F82-410F-B60D-747697E6F4D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B5AF-922E-40D7-8E20-CC0D260C9F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9E2F-1F82-410F-B60D-747697E6F4D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B5AF-922E-40D7-8E20-CC0D260C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9E2F-1F82-410F-B60D-747697E6F4D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B5AF-922E-40D7-8E20-CC0D260C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9E2F-1F82-410F-B60D-747697E6F4D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B5AF-922E-40D7-8E20-CC0D260C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9E2F-1F82-410F-B60D-747697E6F4D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B5AF-922E-40D7-8E20-CC0D260C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9E2F-1F82-410F-B60D-747697E6F4D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B5AF-922E-40D7-8E20-CC0D260C9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9E2F-1F82-410F-B60D-747697E6F4D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5BB5AF-922E-40D7-8E20-CC0D260C9F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F39E2F-1F82-410F-B60D-747697E6F4D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BB5AF-922E-40D7-8E20-CC0D260C9F0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a\Desktop\животные севера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3" y="1052736"/>
            <a:ext cx="7992647" cy="548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4001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Животные полярных районов Земли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Презентация для среднего дошкольного возраста.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 rot="1662802">
            <a:off x="7891859" y="-45633"/>
            <a:ext cx="1512168" cy="14267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31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полярный заяц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48" y="1988841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" y="3872818"/>
            <a:ext cx="4052486" cy="253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0585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Полярный заяц </a:t>
            </a:r>
            <a:r>
              <a:rPr lang="ru-RU" sz="2200" dirty="0"/>
              <a:t>– это зверь с белой, теплой шубкой, он резвый и быстрый. Это происходит благодаря сильным и длинным задним лапам. </a:t>
            </a:r>
            <a:r>
              <a:rPr lang="ru-RU" sz="2200" dirty="0" smtClean="0"/>
              <a:t>На </a:t>
            </a:r>
            <a:r>
              <a:rPr lang="ru-RU" sz="2200" dirty="0"/>
              <a:t>лапах есть довольно крепкие когти, которыми заяц может разрыть замерзшую землю или разгрести плотный снежный покров в поисках корма – это лишайники и мох. 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4-конечная звезда 4"/>
          <p:cNvSpPr/>
          <p:nvPr/>
        </p:nvSpPr>
        <p:spPr>
          <a:xfrm rot="1848290">
            <a:off x="-262360" y="1662035"/>
            <a:ext cx="2374082" cy="2021762"/>
          </a:xfrm>
          <a:prstGeom prst="star4">
            <a:avLst>
              <a:gd name="adj" fmla="val 15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96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ото полярной со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2876648"/>
            <a:ext cx="5544616" cy="38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фото полярной сов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3" y="2276872"/>
            <a:ext cx="2829054" cy="20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7152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163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Полярная сова </a:t>
            </a:r>
            <a:r>
              <a:rPr lang="ru-RU" sz="2200" dirty="0" smtClean="0"/>
              <a:t>, или белая сова— </a:t>
            </a:r>
            <a:r>
              <a:rPr lang="ru-RU" sz="2200" dirty="0"/>
              <a:t>очень </a:t>
            </a:r>
            <a:r>
              <a:rPr lang="ru-RU" sz="2200" dirty="0" smtClean="0"/>
              <a:t>красивая, крупная </a:t>
            </a:r>
            <a:r>
              <a:rPr lang="ru-RU" sz="2200" dirty="0"/>
              <a:t>птица. Окрас оперения белый  с тёмными </a:t>
            </a:r>
            <a:r>
              <a:rPr lang="ru-RU" sz="2200" dirty="0" smtClean="0"/>
              <a:t>прожилками. </a:t>
            </a:r>
            <a:r>
              <a:rPr lang="ru-RU" sz="2200" dirty="0"/>
              <a:t>Толстые перья, "мохнатые" ноги и </a:t>
            </a:r>
            <a:r>
              <a:rPr lang="ru-RU" sz="2200" dirty="0" smtClean="0"/>
              <a:t>пятнистая </a:t>
            </a:r>
            <a:r>
              <a:rPr lang="ru-RU" sz="2200" dirty="0"/>
              <a:t>окраска делают полярную сову хорошо приспособленной к жизни среди вечных льдов и снегов. </a:t>
            </a:r>
            <a:r>
              <a:rPr lang="ru-RU" sz="2200" dirty="0" smtClean="0"/>
              <a:t>Она </a:t>
            </a:r>
            <a:r>
              <a:rPr lang="ru-RU" sz="2200" dirty="0"/>
              <a:t>— активный хищник. Охотится сидя на земле, в основном  на возвышении, и бросаясь на приближающуюся добычу.  Охотится на зайцев,  </a:t>
            </a:r>
            <a:r>
              <a:rPr lang="ru-RU" sz="2200" dirty="0" smtClean="0"/>
              <a:t>мелких  </a:t>
            </a:r>
            <a:r>
              <a:rPr lang="ru-RU" sz="2200" dirty="0"/>
              <a:t>хищников.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08" y="2740544"/>
            <a:ext cx="2119175" cy="140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85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ashzeleniymir.ru/wp-content/uploads/2016/11/%D0%A1%D0%B0%D0%BC%D1%8B%D0%B9-%D0%B1%D0%BE%D0%BB%D1%8C%D1%88%D0%BE%D0%B9-%D0%B2-%D0%BC%D0%B8%D1%80%D0%B5-%D0%BF%D0%B8%D0%BD%D0%B3%D0%B2%D0%B8%D0%BD-%D1%84%D0%BE%D1%82%D0%BE-%D0%B8%D0%BC%D0%BF%D0%B5%D1%80%D0%B0%D1%82%D0%BE%D1%80%D1%81%D0%BA%D0%B8%D0%B9-%D0%BF%D0%B8%D0%BD%D0%B3%D0%B2%D0%B8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93816"/>
            <a:ext cx="3493361" cy="38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Обитатели Антарктиды пингвины</a:t>
            </a:r>
            <a:r>
              <a:rPr lang="ru-RU" sz="2200" dirty="0" smtClean="0"/>
              <a:t> – </a:t>
            </a:r>
            <a:r>
              <a:rPr lang="ru-RU" sz="2200" dirty="0"/>
              <a:t>нелетающие </a:t>
            </a:r>
            <a:r>
              <a:rPr lang="ru-RU" sz="2200" dirty="0" smtClean="0"/>
              <a:t>морские </a:t>
            </a:r>
            <a:r>
              <a:rPr lang="ru-RU" sz="2200" dirty="0"/>
              <a:t>птицы</a:t>
            </a:r>
            <a:r>
              <a:rPr lang="ru-RU" sz="2200" dirty="0" smtClean="0"/>
              <a:t>. </a:t>
            </a:r>
            <a:r>
              <a:rPr lang="ru-RU" sz="2200" dirty="0"/>
              <a:t>Летать они не умеют, зато плавают не хуже рыб, пользуясь при этом крылышками, как вёслами. Ходят пингвины маленькими шажками, держа туловище вертикально, и на суше </a:t>
            </a:r>
            <a:r>
              <a:rPr lang="ru-RU" sz="2200" dirty="0" smtClean="0"/>
              <a:t>довольно </a:t>
            </a:r>
            <a:r>
              <a:rPr lang="ru-RU" sz="2200" dirty="0"/>
              <a:t>неуклюжи. Но, несмотря на свою неуклюжесть, пингвины хорошо поднимаются на скалы и горы, помогая себе при этом клювом и крыльями. А спасаясь от врага, быстро скользят на брюхе вниз, отталкиваясь лапками и клювом</a:t>
            </a:r>
            <a:r>
              <a:rPr lang="ru-RU" sz="2200" dirty="0" smtClean="0"/>
              <a:t>. Питаются рыбой и моллюсками.</a:t>
            </a:r>
            <a:endParaRPr lang="ru-RU" sz="2200" dirty="0"/>
          </a:p>
        </p:txBody>
      </p:sp>
      <p:pic>
        <p:nvPicPr>
          <p:cNvPr id="7172" name="Picture 4" descr="Картинки по запросу фото пингв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32" y="3068960"/>
            <a:ext cx="3772643" cy="245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фото пингв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25066" y="4341650"/>
            <a:ext cx="3220928" cy="18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-конечная звезда 5"/>
          <p:cNvSpPr/>
          <p:nvPr/>
        </p:nvSpPr>
        <p:spPr>
          <a:xfrm rot="2395214">
            <a:off x="2560177" y="5105066"/>
            <a:ext cx="2017661" cy="167728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28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а медведя у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09" y="-37193"/>
            <a:ext cx="1529601" cy="21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4-конечная звезда 2"/>
          <p:cNvSpPr/>
          <p:nvPr/>
        </p:nvSpPr>
        <p:spPr>
          <a:xfrm rot="3655298">
            <a:off x="4467020" y="1308725"/>
            <a:ext cx="646003" cy="57790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есяц 5"/>
          <p:cNvSpPr/>
          <p:nvPr/>
        </p:nvSpPr>
        <p:spPr>
          <a:xfrm rot="8784974">
            <a:off x="8001389" y="67942"/>
            <a:ext cx="828388" cy="2446647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1848290">
            <a:off x="3287686" y="392942"/>
            <a:ext cx="1758225" cy="81179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 rot="1848290">
            <a:off x="4873860" y="568083"/>
            <a:ext cx="1758225" cy="81179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 rot="3655298">
            <a:off x="3111914" y="932607"/>
            <a:ext cx="646003" cy="57790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87780" y="192979"/>
            <a:ext cx="655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Ну как, понравилось вам со мной путешествовать?</a:t>
            </a:r>
          </a:p>
          <a:p>
            <a:r>
              <a:rPr lang="ru-RU" b="1" dirty="0" smtClean="0"/>
              <a:t>А теперь я хочу с вами поиграть  в игру «Кто это?»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1322684"/>
            <a:ext cx="5760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 Коричневый, </a:t>
            </a:r>
            <a:r>
              <a:rPr lang="ru-RU" dirty="0"/>
              <a:t>ластоногий, </a:t>
            </a:r>
            <a:r>
              <a:rPr lang="ru-RU" dirty="0" smtClean="0"/>
              <a:t>клыкастый…</a:t>
            </a:r>
          </a:p>
          <a:p>
            <a:endParaRPr lang="ru-RU" dirty="0"/>
          </a:p>
          <a:p>
            <a:r>
              <a:rPr lang="ru-RU" dirty="0" smtClean="0"/>
              <a:t>-  Самый большой</a:t>
            </a:r>
            <a:r>
              <a:rPr lang="ru-RU" dirty="0"/>
              <a:t>, белый, </a:t>
            </a:r>
            <a:r>
              <a:rPr lang="ru-RU" dirty="0" smtClean="0"/>
              <a:t>хищный...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-  Рогатый</a:t>
            </a:r>
            <a:r>
              <a:rPr lang="ru-RU" dirty="0"/>
              <a:t>, выносливый, </a:t>
            </a:r>
            <a:r>
              <a:rPr lang="ru-RU" dirty="0" smtClean="0"/>
              <a:t>с копытами...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-  Хищный</a:t>
            </a:r>
            <a:r>
              <a:rPr lang="ru-RU" dirty="0"/>
              <a:t>, </a:t>
            </a:r>
            <a:r>
              <a:rPr lang="ru-RU" dirty="0" smtClean="0"/>
              <a:t>белый, живут стаями…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-  Пушистый ,проворный, длиннохвостый...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 - Белая</a:t>
            </a:r>
            <a:r>
              <a:rPr lang="ru-RU" dirty="0"/>
              <a:t>, хищная, </a:t>
            </a:r>
            <a:r>
              <a:rPr lang="ru-RU" dirty="0" smtClean="0"/>
              <a:t>быстрокрылая...</a:t>
            </a:r>
          </a:p>
          <a:p>
            <a:endParaRPr lang="ru-RU" dirty="0" smtClean="0"/>
          </a:p>
          <a:p>
            <a:r>
              <a:rPr lang="ru-RU" dirty="0" smtClean="0"/>
              <a:t> - Шелковистый, ластоногий, с пятнами…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 Резвый, быстрый, длинноухий… </a:t>
            </a:r>
          </a:p>
          <a:p>
            <a:endParaRPr lang="ru-RU" dirty="0" smtClean="0"/>
          </a:p>
          <a:p>
            <a:r>
              <a:rPr lang="ru-RU" dirty="0" smtClean="0"/>
              <a:t>-  Бело-чёрный, неуклюжий, с опереньем…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12" name="Picture 4" descr="мор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854055"/>
            <a:ext cx="1083795" cy="8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ia\Pictures\1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92" y="1570835"/>
            <a:ext cx="953168" cy="8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C:\Users\Maria\Pictures\1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01365"/>
            <a:ext cx="1083796" cy="10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C:\Users\Maria\Pictures\1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92" y="2587994"/>
            <a:ext cx="953168" cy="8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:\Users\Maria\Pictures\1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059981"/>
            <a:ext cx="1008112" cy="10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C:\Users\Maria\Pictures\1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92" y="3602559"/>
            <a:ext cx="1149667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 descr="C:\Users\Maria\Pictures\1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260019"/>
            <a:ext cx="1109975" cy="104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Maria\Pictures\заяц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93" y="4869161"/>
            <a:ext cx="1149667" cy="12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Maria\Pictures\11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79" y="5464982"/>
            <a:ext cx="1141483" cy="10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4-конечная звезда 20"/>
          <p:cNvSpPr/>
          <p:nvPr/>
        </p:nvSpPr>
        <p:spPr>
          <a:xfrm rot="4399734">
            <a:off x="-144553" y="2845853"/>
            <a:ext cx="1976886" cy="1601413"/>
          </a:xfrm>
          <a:prstGeom prst="star4">
            <a:avLst>
              <a:gd name="adj" fmla="val 8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 rot="6889982">
            <a:off x="-27253" y="5101300"/>
            <a:ext cx="1244703" cy="1147080"/>
          </a:xfrm>
          <a:prstGeom prst="star4">
            <a:avLst>
              <a:gd name="adj" fmla="val 8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60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а медведя ум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18628"/>
            <a:ext cx="4176464" cy="59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764704"/>
            <a:ext cx="5267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Спасибо за просмотр!</a:t>
            </a:r>
            <a:endParaRPr lang="ru-RU" sz="4000" dirty="0"/>
          </a:p>
        </p:txBody>
      </p:sp>
      <p:sp>
        <p:nvSpPr>
          <p:cNvPr id="5" name="Сердце 4"/>
          <p:cNvSpPr/>
          <p:nvPr/>
        </p:nvSpPr>
        <p:spPr>
          <a:xfrm>
            <a:off x="4490441" y="1495292"/>
            <a:ext cx="3414746" cy="29418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355976" y="5013176"/>
            <a:ext cx="4682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Я вас очень люблю!</a:t>
            </a:r>
            <a:endParaRPr lang="ru-RU" sz="4000" dirty="0"/>
          </a:p>
        </p:txBody>
      </p:sp>
      <p:sp>
        <p:nvSpPr>
          <p:cNvPr id="8" name="4-конечная звезда 7"/>
          <p:cNvSpPr/>
          <p:nvPr/>
        </p:nvSpPr>
        <p:spPr>
          <a:xfrm rot="1298700">
            <a:off x="179512" y="-289810"/>
            <a:ext cx="914400" cy="10545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 rot="20377591">
            <a:off x="179512" y="5293426"/>
            <a:ext cx="914400" cy="137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rot="671203">
            <a:off x="8264469" y="-23053"/>
            <a:ext cx="914400" cy="130117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rot="20060866">
            <a:off x="8206154" y="4221088"/>
            <a:ext cx="937846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артинка медведя у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620688"/>
            <a:ext cx="3024336" cy="42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-конечная звезда 5"/>
          <p:cNvSpPr/>
          <p:nvPr/>
        </p:nvSpPr>
        <p:spPr>
          <a:xfrm rot="1848290">
            <a:off x="1509395" y="4077989"/>
            <a:ext cx="3032017" cy="28265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1848290">
            <a:off x="7634012" y="-341553"/>
            <a:ext cx="1713182" cy="17439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61110" y="530435"/>
            <a:ext cx="577538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Умка</a:t>
            </a:r>
            <a:r>
              <a:rPr lang="ru-RU" sz="3200" dirty="0"/>
              <a:t> </a:t>
            </a:r>
            <a:r>
              <a:rPr lang="ru-RU" sz="2800" dirty="0"/>
              <a:t>приглашает нас совершить путешествие на </a:t>
            </a:r>
            <a:r>
              <a:rPr lang="ru-RU" sz="2800" dirty="0" smtClean="0"/>
              <a:t>далёкий Северный и Южный полюс. Он пришел </a:t>
            </a:r>
            <a:r>
              <a:rPr lang="ru-RU" sz="2800" dirty="0"/>
              <a:t>рассказать нам </a:t>
            </a:r>
            <a:r>
              <a:rPr lang="ru-RU" sz="2800" dirty="0" smtClean="0"/>
              <a:t>о </a:t>
            </a:r>
            <a:r>
              <a:rPr lang="ru-RU" sz="2800" dirty="0"/>
              <a:t>животных, которые </a:t>
            </a:r>
            <a:r>
              <a:rPr lang="ru-RU" sz="2800" dirty="0" smtClean="0"/>
              <a:t>  там живут : это белые медведи, моржи, тюлени, северные </a:t>
            </a:r>
            <a:r>
              <a:rPr lang="ru-RU" sz="2800" dirty="0"/>
              <a:t>олени</a:t>
            </a:r>
            <a:r>
              <a:rPr lang="ru-RU" sz="2800" dirty="0" smtClean="0"/>
              <a:t>, песцы, </a:t>
            </a:r>
            <a:r>
              <a:rPr lang="ru-RU" sz="2800" dirty="0"/>
              <a:t>арктические волки, </a:t>
            </a:r>
            <a:r>
              <a:rPr lang="ru-RU" sz="2800" dirty="0" smtClean="0"/>
              <a:t>полярные </a:t>
            </a:r>
            <a:r>
              <a:rPr lang="ru-RU" sz="2800" dirty="0"/>
              <a:t>совы, </a:t>
            </a:r>
            <a:r>
              <a:rPr lang="ru-RU" sz="2800" dirty="0" smtClean="0"/>
              <a:t>пингвины, зайцы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Вы готовы с ними познакомиться?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641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то арк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62515"/>
            <a:ext cx="5923311" cy="35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фото аркт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058816" cy="26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8111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Север </a:t>
            </a:r>
            <a:r>
              <a:rPr lang="ru-RU" sz="2800" dirty="0" smtClean="0"/>
              <a:t>или Арктика–это </a:t>
            </a:r>
            <a:r>
              <a:rPr lang="ru-RU" sz="2800" dirty="0"/>
              <a:t>далекие край, где простирается белая снежная пустыня, это царство снега и льда. Суровые условия жизни являются нелегким испытанием для животных, живущих там. Благодаря густой шерсти, подкожному жиру, плотному оперению животные приспособились к таким холодам. </a:t>
            </a:r>
          </a:p>
        </p:txBody>
      </p:sp>
      <p:sp>
        <p:nvSpPr>
          <p:cNvPr id="6" name="4-конечная звезда 5"/>
          <p:cNvSpPr/>
          <p:nvPr/>
        </p:nvSpPr>
        <p:spPr>
          <a:xfrm rot="1848290">
            <a:off x="590063" y="2179225"/>
            <a:ext cx="1422033" cy="202593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92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тографии животных сев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348880"/>
            <a:ext cx="4499992" cy="295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фотографии животных сев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572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а белого медведя для де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3202"/>
            <a:ext cx="3580284" cy="238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Самое крупное животное Севера – это </a:t>
            </a:r>
            <a:r>
              <a:rPr lang="ru-RU" sz="2200" b="1" dirty="0"/>
              <a:t>белый медведь</a:t>
            </a:r>
            <a:r>
              <a:rPr lang="ru-RU" sz="2200" dirty="0"/>
              <a:t>. Тело его покрыто белой длинной шерстью. На снегу его совсем не видно, только нос черный. Когда он охотится, то прикрывает нос лапой. Толстый слой жира и густая шерсть спасает его от холода и он может долго находиться в воде</a:t>
            </a:r>
            <a:r>
              <a:rPr lang="ru-RU" sz="2200" dirty="0" smtClean="0"/>
              <a:t>. </a:t>
            </a:r>
            <a:r>
              <a:rPr lang="ru-RU" sz="2200" dirty="0"/>
              <a:t>Питается медведь рыбой, тюленями, моржами. В декабре у </a:t>
            </a:r>
            <a:r>
              <a:rPr lang="ru-RU" sz="2200" dirty="0" smtClean="0"/>
              <a:t>медведицы </a:t>
            </a:r>
            <a:r>
              <a:rPr lang="ru-RU" sz="2200" dirty="0"/>
              <a:t>рождается медвежонок.</a:t>
            </a:r>
          </a:p>
        </p:txBody>
      </p:sp>
    </p:spTree>
    <p:extLst>
      <p:ext uri="{BB962C8B-B14F-4D97-AF65-F5344CB8AC3E}">
        <p14:creationId xmlns:p14="http://schemas.microsoft.com/office/powerpoint/2010/main" val="609385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ussian-travels.ru/foto2/animals/text/img/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17" y="2572617"/>
            <a:ext cx="5680783" cy="42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ор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1578"/>
            <a:ext cx="3791744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Морж</a:t>
            </a:r>
            <a:r>
              <a:rPr lang="ru-RU" sz="2400" dirty="0"/>
              <a:t> – морское животное, довольно необычного вида с большими клыками (бивнями). Тело его очень гибкое коричневого цвета.  У моржей очень толстая и грубая кожа, почти нет шерсти. Бивни служат для добывания пищи,  защиты от врагов и помогают при вылезании на лед, </a:t>
            </a:r>
            <a:r>
              <a:rPr lang="ru-RU" sz="2400" dirty="0" smtClean="0"/>
              <a:t>служа</a:t>
            </a:r>
            <a:r>
              <a:rPr lang="ru-RU" sz="2400" dirty="0"/>
              <a:t>т</a:t>
            </a:r>
            <a:r>
              <a:rPr lang="ru-RU" sz="2400" dirty="0" smtClean="0"/>
              <a:t> </a:t>
            </a:r>
            <a:r>
              <a:rPr lang="ru-RU" sz="2400" dirty="0"/>
              <a:t>своеобразной крепкой опорой. Питаются они морскими </a:t>
            </a:r>
            <a:r>
              <a:rPr lang="ru-RU" sz="2400" dirty="0" smtClean="0"/>
              <a:t>моллюсками </a:t>
            </a:r>
            <a:r>
              <a:rPr lang="ru-RU" sz="2400" dirty="0"/>
              <a:t>и рыбой.</a:t>
            </a: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5" name="4-конечная звезда 4"/>
          <p:cNvSpPr/>
          <p:nvPr/>
        </p:nvSpPr>
        <p:spPr>
          <a:xfrm rot="1848290">
            <a:off x="-92797" y="2167653"/>
            <a:ext cx="1578830" cy="115454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86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аблоны для презентации животные сев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10" y="2581850"/>
            <a:ext cx="6363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Тюлени</a:t>
            </a:r>
            <a:r>
              <a:rPr lang="ru-RU" sz="2200" dirty="0"/>
              <a:t> – необычайно симпатичные животные с красивой короткой шелковистой шерстью, с тёмными пятнами, вместо лап – ласты, поэтому передвигаться по земле тюленям очень неудобно. Но зато в воде они настоящие акробаты! И ему совсем не холодно в ледяной воде. Кроме плотного непромокаемого меха, у тюленя есть под кожей толстый слой жира. Можно и в воде плавать, и на льдине полежать. Питаются в основном рыбой.</a:t>
            </a:r>
          </a:p>
        </p:txBody>
      </p:sp>
      <p:pic>
        <p:nvPicPr>
          <p:cNvPr id="7" name="Picture 4" descr="Картинки по запросу шаблоны для презентации животные севе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3405312" cy="25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-конечная звезда 4"/>
          <p:cNvSpPr/>
          <p:nvPr/>
        </p:nvSpPr>
        <p:spPr>
          <a:xfrm rot="3819552">
            <a:off x="-6954" y="2022076"/>
            <a:ext cx="2374082" cy="20217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70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фотографии северного оле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13" y="2311159"/>
            <a:ext cx="6128387" cy="40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9031"/>
            <a:ext cx="3409326" cy="22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Северному оленю</a:t>
            </a:r>
            <a:r>
              <a:rPr lang="ru-RU" sz="2000" dirty="0"/>
              <a:t>  также не страшны ни сильные морозы, ни глубокие снега. У него замечательная шерсть - густая, мягкая. Копыта у него особенные - они широкие да ещё могут раздвигаться, как растопыренные пальцы. И олень ходит, не проваливаясь, по снегу. Но края копыт ещё и крепкие, острые. Это очень важно! Копытами, как лопатами, северный олень раскапывает, разгребает снег, чтобы добраться до вкусного мха (ягеля). Главное украшение северных оленей - их большие ветвистые рога.</a:t>
            </a:r>
          </a:p>
        </p:txBody>
      </p:sp>
      <p:sp>
        <p:nvSpPr>
          <p:cNvPr id="5" name="4-конечная звезда 4"/>
          <p:cNvSpPr/>
          <p:nvPr/>
        </p:nvSpPr>
        <p:spPr>
          <a:xfrm rot="2828021">
            <a:off x="-179159" y="2319661"/>
            <a:ext cx="2374082" cy="20217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49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животные севера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541142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209" y="105250"/>
            <a:ext cx="91274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Песцы</a:t>
            </a:r>
            <a:r>
              <a:rPr lang="ru-RU" sz="2200" dirty="0"/>
              <a:t>, наверное, одни из самых удивительных и интересных животных. У него </a:t>
            </a:r>
            <a:r>
              <a:rPr lang="ru-RU" sz="2200" dirty="0" smtClean="0"/>
              <a:t>красивая пышная меховая  шубка. </a:t>
            </a:r>
            <a:r>
              <a:rPr lang="ru-RU" sz="2200" dirty="0"/>
              <a:t>Еще их называют полярной лисицей, так как между песцом и лисой есть много общего. </a:t>
            </a:r>
            <a:r>
              <a:rPr lang="ru-RU" sz="2200" dirty="0" smtClean="0"/>
              <a:t>Он много передвигается.  Песец хоть </a:t>
            </a:r>
            <a:r>
              <a:rPr lang="ru-RU" sz="2200" dirty="0"/>
              <a:t>и считается хищным животным, но питается не только мясом, но и растениями. Но все-таки растительность он употребляет в пищу скорее для получения витаминов, основой питания песцов являются лемминги – мелкие грызуны. </a:t>
            </a:r>
          </a:p>
        </p:txBody>
      </p:sp>
      <p:pic>
        <p:nvPicPr>
          <p:cNvPr id="4102" name="Picture 6" descr="Картинки по запросу фото песца зим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070535" cy="27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-конечная звезда 4"/>
          <p:cNvSpPr/>
          <p:nvPr/>
        </p:nvSpPr>
        <p:spPr>
          <a:xfrm rot="3497020">
            <a:off x="2888369" y="3187550"/>
            <a:ext cx="1351038" cy="9131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37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ildfrontier.ru/wp-content/uploads/2016/09/Belyj-polyarnyj-volk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88" y="2565082"/>
            <a:ext cx="632226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72149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Полярный волк </a:t>
            </a:r>
            <a:r>
              <a:rPr lang="ru-RU" sz="2200" dirty="0"/>
              <a:t>отличается от своих сородичей густым белым </a:t>
            </a:r>
            <a:r>
              <a:rPr lang="ru-RU" sz="2200" dirty="0" smtClean="0"/>
              <a:t>мехом</a:t>
            </a:r>
            <a:r>
              <a:rPr lang="ru-RU" sz="2200" dirty="0"/>
              <a:t>. Такой окрас дает ему возможность быть незаметным среди вечных снегов и легко подкрадываться к добыче. Полярный волк – хищник, мускулистые длинные ноги позволяют долго преследовать добычу. </a:t>
            </a:r>
            <a:r>
              <a:rPr lang="ru-RU" sz="2200" dirty="0" smtClean="0"/>
              <a:t> </a:t>
            </a:r>
            <a:r>
              <a:rPr lang="ru-RU" sz="2200" dirty="0"/>
              <a:t>В условиях сурового климата они могут обходиться без еды около 2 недель. Живут и охотятся полярные волки стаями. </a:t>
            </a:r>
          </a:p>
        </p:txBody>
      </p:sp>
      <p:pic>
        <p:nvPicPr>
          <p:cNvPr id="5124" name="Picture 4" descr="Картинки по запросу фото полярного во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6221"/>
            <a:ext cx="28822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-конечная звезда 4"/>
          <p:cNvSpPr/>
          <p:nvPr/>
        </p:nvSpPr>
        <p:spPr>
          <a:xfrm rot="3324857">
            <a:off x="241696" y="2022074"/>
            <a:ext cx="2374082" cy="20217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29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797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Admin</cp:lastModifiedBy>
  <cp:revision>47</cp:revision>
  <dcterms:created xsi:type="dcterms:W3CDTF">2017-11-21T11:46:34Z</dcterms:created>
  <dcterms:modified xsi:type="dcterms:W3CDTF">2020-11-08T18:24:36Z</dcterms:modified>
</cp:coreProperties>
</file>