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690F-FC1F-4AF4-AD70-52E1E09BF185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17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3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5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643075"/>
          </a:xfrm>
        </p:spPr>
        <p:txBody>
          <a:bodyPr>
            <a:norm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</a:t>
            </a:r>
            <a:endParaRPr lang="ru-RU" sz="7200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http://im7-tub-ru.yandex.net/i?id=75627642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714356"/>
            <a:ext cx="1797380" cy="1214446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48" name="Picture 4" descr="http://im8-tub-ru.yandex.net/i?id=130103143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0" name="Picture 6" descr="http://im6-tub-ru.yandex.net/i?id=27302829-4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714356"/>
            <a:ext cx="1714512" cy="128587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2" name="Picture 8" descr="http://im6-tub-ru.yandex.net/i?id=78671431-3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714884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072066" y="6000768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4572008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МАШИНИСТ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66909" y="3643314"/>
            <a:ext cx="4410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ПОЕЗДОМ?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50030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5500702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66960" y="428604"/>
            <a:ext cx="521008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АВТОМОБИЛЕМ?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4458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АВТОМОБИЛЕМ УПРАВЛЯЕТ 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285984" y="4857760"/>
            <a:ext cx="3507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ПОЕЗДОМ УПРАВЛЯЕТ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071546"/>
            <a:ext cx="1928826" cy="126250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1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238" y="4187660"/>
            <a:ext cx="1887870" cy="117016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928935"/>
            <a:ext cx="1857388" cy="1232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97 0.00671 L -0.06181 0.019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-0.02176 L -0.13803 0.0412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1.38889E-6 0.094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9" grpId="0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entury Gothic" pitchFamily="34" charset="0"/>
              </a:rPr>
              <a:t>          </a:t>
            </a: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ПАРОХОДОМ И КАТЕРОМ?</a:t>
            </a:r>
          </a:p>
          <a:p>
            <a:pPr>
              <a:buNone/>
            </a:pPr>
            <a:r>
              <a:rPr lang="ru-RU" sz="2400" b="1" dirty="0" smtClean="0">
                <a:latin typeface="Century Gothic" pitchFamily="34" charset="0"/>
              </a:rPr>
              <a:t>       </a:t>
            </a:r>
            <a:r>
              <a:rPr lang="ru-RU" b="1" dirty="0" smtClean="0">
                <a:latin typeface="Century Gothic" pitchFamily="34" charset="0"/>
              </a:rPr>
              <a:t>П</a:t>
            </a:r>
            <a:r>
              <a:rPr lang="ru-RU" sz="2400" b="1" dirty="0" smtClean="0">
                <a:latin typeface="Century Gothic" pitchFamily="34" charset="0"/>
              </a:rPr>
              <a:t>АРОХОДОМ И КАТЕРОМ УПРАВЛЯЕТ</a:t>
            </a: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sz="2400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Century Gothic" pitchFamily="34" charset="0"/>
              </a:rPr>
              <a:t>         </a:t>
            </a:r>
          </a:p>
          <a:p>
            <a:pPr algn="ctr"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endParaRPr lang="ru-RU" sz="4000" b="1" dirty="0" smtClean="0">
              <a:latin typeface="Century Gothic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3" y="413504"/>
            <a:ext cx="1928826" cy="125452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28604"/>
            <a:ext cx="1920254" cy="128588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4-tub-ru.yandex.net/i?id=309919627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1905000" cy="14287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457545" y="607220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КАПИТАН.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857364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71448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ПАРОХОД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4500570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03301" y="4572008"/>
            <a:ext cx="1937398" cy="14287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643306" y="6072206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МАШИНИСТ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536" y="6039407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ЛЁТЧИК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0.09444 L 0.01528 -0.1342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1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0139 -0.4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2643206" cy="182110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10" descr="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928802"/>
            <a:ext cx="289250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1" descr="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572008"/>
            <a:ext cx="2857520" cy="181653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214290"/>
            <a:ext cx="77153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entury Gothic" pitchFamily="34" charset="0"/>
              </a:rPr>
              <a:t>ЭТО СПЕЦИАЛЬНЫЙ ТРАНСПОРТ</a:t>
            </a:r>
          </a:p>
          <a:p>
            <a:pPr algn="ctr"/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3200" b="1" dirty="0" smtClean="0">
                <a:latin typeface="Century Gothic" pitchFamily="34" charset="0"/>
              </a:rPr>
              <a:t>М</a:t>
            </a:r>
            <a:r>
              <a:rPr lang="ru-RU" sz="2400" b="1" dirty="0" smtClean="0">
                <a:latin typeface="Century Gothic" pitchFamily="34" charset="0"/>
              </a:rPr>
              <a:t>АШИНЫ ВЫЗЫВАЮТ ПО ТЕЛЕФОНУ, ЕСЛИ ТРЕБУЕТСЯ СРОЧНАЯ ПОМОЩЬ.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786190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ПОЖАРНАЯ МАШИНА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786190"/>
            <a:ext cx="4057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ПОЛИЦЕЙСКАЯ МАШИНА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857892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СКОРАЯ ПОМОЩЬ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01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02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4643446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03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6201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5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14422"/>
            <a:ext cx="2867013" cy="186979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000504"/>
            <a:ext cx="3086123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2880381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85918" y="314324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ЛОДКА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314324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ПАРОХОД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6143644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6072206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КАТЕР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6626" name="Picture 2" descr="http://im7-tub-ru.yandex.net/i?id=443342901-5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142984"/>
            <a:ext cx="295943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048331"/>
            <a:ext cx="3071834" cy="195243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000504"/>
            <a:ext cx="3000396" cy="1956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56201" y="142852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600076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ЛОДКА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47067" y="3286124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ГРУЗОВИК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6072206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3000396" cy="201415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2857520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071942"/>
            <a:ext cx="3065824" cy="200026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928926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Century Gothic" pitchFamily="34" charset="0"/>
              </a:rPr>
              <a:t>Ч</a:t>
            </a:r>
            <a:r>
              <a:rPr lang="ru-RU" sz="3200" b="1" dirty="0" smtClean="0">
                <a:latin typeface="Century Gothic" pitchFamily="34" charset="0"/>
              </a:rPr>
              <a:t>ТО ЛИШНЕЕ?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10315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03974" y="328612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ВЕРТОЛЁТ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6143644"/>
            <a:ext cx="1293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РАКЕТА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6143644"/>
            <a:ext cx="1691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Презентацию  подготовила 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solidFill>
                  <a:schemeClr val="tx1"/>
                </a:solidFill>
                <a:latin typeface="Century Gothic" pitchFamily="34" charset="0"/>
              </a:rPr>
              <a:t>Огирева</a:t>
            </a:r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 Людмила Валентиновна </a:t>
            </a: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– </a:t>
            </a:r>
            <a:endParaRPr lang="en-US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воспитатель  </a:t>
            </a:r>
            <a:r>
              <a:rPr lang="ru-RU" sz="2000" dirty="0" err="1" smtClean="0">
                <a:solidFill>
                  <a:schemeClr val="tx1"/>
                </a:solidFill>
                <a:latin typeface="Century Gothic" pitchFamily="34" charset="0"/>
              </a:rPr>
              <a:t>Нижневартовской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 специальной (коррекционной) общеобразовательной школы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I,II 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</a:rPr>
              <a:t>вида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Используемые источники: картинки </a:t>
            </a:r>
            <a:r>
              <a:rPr lang="ru-RU" sz="2400" smtClean="0">
                <a:solidFill>
                  <a:schemeClr val="tx1"/>
                </a:solidFill>
                <a:latin typeface="Century Gothic" pitchFamily="34" charset="0"/>
              </a:rPr>
              <a:t>– интернет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v"/>
            </a:pPr>
            <a:endParaRPr lang="ru-RU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</a:rPr>
              <a:t>Презентация предназначена для детей дошкольного возраста с нарушением слуха 4, 5 года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6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68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071546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0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3092806" cy="1917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357158" y="5429264"/>
            <a:ext cx="263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АВТОМОБИЛЬ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429264"/>
            <a:ext cx="1954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ГРУЗОВИК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5429264"/>
            <a:ext cx="150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ПОЕЗД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4.7814E-6 L 0.00955 -0.298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2222E-6 -4.81481E-6 L -0.30712 -0.1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658 -0.0419 L 0.30209 -0.30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11272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2636063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6" name="Picture 12" descr="http://im5-tub-ru.yandex.net/i?id=104091800-28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86256"/>
            <a:ext cx="2643206" cy="18228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071546"/>
            <a:ext cx="2607472" cy="178594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214818"/>
            <a:ext cx="2628903" cy="17145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500430" y="200024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ПАРОХОД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78605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ЛОДКА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571876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АВТОБУС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01222" y="4357694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САМОЛЁТ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273 L -0.30313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2408 L -0.30313 0.475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2107 L 0.32639 -0.09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4699 L 0.33073 0.256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Н</a:t>
            </a:r>
            <a:r>
              <a:rPr lang="ru-RU" sz="3200" b="1" dirty="0" smtClean="0">
                <a:latin typeface="Century Gothic" pitchFamily="34" charset="0"/>
              </a:rPr>
              <a:t>АЗОВИ, ЧТО ЭТО?</a:t>
            </a:r>
            <a:endParaRPr lang="ru-RU" sz="32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5001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ВЕЛОСИПЕД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50463" y="221455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63739" y="2928934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ВЕРТОЛЁТ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26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8" name="Picture 4" descr="http://im0-tub-ru.yandex.net/i?id=383665872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6108" y="1071546"/>
            <a:ext cx="1684032" cy="242889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331662"/>
            <a:ext cx="2626045" cy="166909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3966706" y="3571876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1032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429132"/>
            <a:ext cx="2500330" cy="16743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6537E-6 L -0.30712 0.6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81 L 0.34653 0.180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1 0.00324 L -0.32292 0.045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4603 L 0.32292 0.371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2357454" cy="154306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428868"/>
            <a:ext cx="2393173" cy="166688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14290"/>
            <a:ext cx="2359669" cy="15716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9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500306"/>
            <a:ext cx="2388070" cy="159111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5362" name="Picture 2" descr="http://im3-tub-ru.yandex.net/i?id=168621710-6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6987" y="1956935"/>
            <a:ext cx="3810027" cy="285752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5572140"/>
            <a:ext cx="82301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Э</a:t>
            </a:r>
            <a:r>
              <a:rPr lang="ru-RU" sz="2800" b="1" dirty="0" smtClean="0">
                <a:latin typeface="Century Gothic" pitchFamily="34" charset="0"/>
              </a:rPr>
              <a:t>ТО НАЗЕМНЫЙ ТРАНСПОРТ, ЕДЕТ ПО ЗЕМЛЕ </a:t>
            </a:r>
          </a:p>
          <a:p>
            <a:pPr algn="ctr"/>
            <a:r>
              <a:rPr lang="ru-RU" sz="2800" b="1" dirty="0" smtClean="0">
                <a:latin typeface="Century Gothic" pitchFamily="34" charset="0"/>
              </a:rPr>
              <a:t>(ПО ДОРОГЕ, ПО РЕЛЬСАМ).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53164" y="1376979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АВТОМОБИЛЬ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1357298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ПОЕЗД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14338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4143380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ГРУЗОВИК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2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7587" y="214290"/>
            <a:ext cx="1928826" cy="122594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3587150" y="1445587"/>
            <a:ext cx="205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ВЕЛОСИПЕД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1252" y="4786322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ДОРОГА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2428860" cy="158403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0" y="5786454"/>
            <a:ext cx="9438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Э</a:t>
            </a:r>
            <a:r>
              <a:rPr lang="ru-RU" sz="3200" b="1" dirty="0" smtClean="0">
                <a:latin typeface="Century Gothic" pitchFamily="34" charset="0"/>
              </a:rPr>
              <a:t>ТО ВОДНЫЙ ТРАНСПОРТ, ПЛЫВЁТ ПО ВОДЕ.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214818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ЛОДКА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2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ПАРОХОД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4214818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КАТЕР</a:t>
            </a:r>
            <a:endParaRPr lang="ru-RU" sz="2800" b="1" dirty="0">
              <a:latin typeface="Century Gothic" pitchFamily="34" charset="0"/>
            </a:endParaRPr>
          </a:p>
        </p:txBody>
      </p:sp>
      <p:pic>
        <p:nvPicPr>
          <p:cNvPr id="2050" name="Picture 2" descr="http://im4-tub-ru.yandex.net/i?id=12786100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571744"/>
            <a:ext cx="3712611" cy="250033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1" y="285728"/>
            <a:ext cx="2500330" cy="162623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571744"/>
            <a:ext cx="2357454" cy="157865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6" name="Прямоугольник 25"/>
          <p:cNvSpPr/>
          <p:nvPr/>
        </p:nvSpPr>
        <p:spPr>
          <a:xfrm>
            <a:off x="3953081" y="5072074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ВОДА</a:t>
            </a:r>
            <a:endParaRPr lang="ru-RU" sz="28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59711" y="5429264"/>
            <a:ext cx="7824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entury Gothic" pitchFamily="34" charset="0"/>
              </a:rPr>
              <a:t>Э</a:t>
            </a:r>
            <a:r>
              <a:rPr lang="ru-RU" sz="3200" b="1" dirty="0" smtClean="0">
                <a:latin typeface="Century Gothic" pitchFamily="34" charset="0"/>
              </a:rPr>
              <a:t>ТО ВОЗДУШНЫЙ ТРАНСПОРТ, ЛЕТИТ </a:t>
            </a:r>
          </a:p>
          <a:p>
            <a:pPr algn="ctr"/>
            <a:r>
              <a:rPr lang="ru-RU" sz="3200" b="1" dirty="0" smtClean="0">
                <a:latin typeface="Century Gothic" pitchFamily="34" charset="0"/>
              </a:rPr>
              <a:t>ПО ВОЗДУХУ.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3495" y="4214818"/>
            <a:ext cx="1476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РАКЕТА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8901" y="1928802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САМОЛЁТ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20168" y="4197160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ВЕРТОЛЁТ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68170" y="4857760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ВОЗДУХ (НЕБО)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1026" name="Picture 2" descr="http://im4-tub-ru.yandex.net/i?id=86503682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14" y="2428868"/>
            <a:ext cx="3238523" cy="242889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5" y="357166"/>
            <a:ext cx="2400317" cy="150019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42886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00306"/>
            <a:ext cx="2286016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379627" y="4286256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РАКЕТА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6000768"/>
            <a:ext cx="1824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КОСМОНАВТ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29520" y="6000768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ЛЁТЧИК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2116" y="2428868"/>
            <a:ext cx="3533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К</a:t>
            </a:r>
            <a:r>
              <a:rPr lang="ru-RU" sz="2000" b="1" dirty="0" smtClean="0">
                <a:latin typeface="Century Gothic" pitchFamily="34" charset="0"/>
              </a:rPr>
              <a:t>ТО УПРАВЛЯЕТ РАКЕТОЙ?</a:t>
            </a:r>
            <a:endParaRPr lang="ru-RU" sz="2000" b="1" dirty="0">
              <a:latin typeface="Century Gothic" pitchFamily="34" charset="0"/>
            </a:endParaRPr>
          </a:p>
        </p:txBody>
      </p:sp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642918"/>
            <a:ext cx="1643074" cy="124475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000372"/>
            <a:ext cx="1643074" cy="12323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6818" y="4714885"/>
            <a:ext cx="1432570" cy="114300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371982"/>
            <a:ext cx="1357322" cy="1628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1403673" y="1928802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ВЕРТОЛЁТ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9911" y="30777"/>
            <a:ext cx="402225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</a:rPr>
              <a:t>К</a:t>
            </a:r>
            <a:r>
              <a:rPr lang="ru-RU" sz="2000" b="1" dirty="0" smtClean="0">
                <a:latin typeface="Century Gothic" pitchFamily="34" charset="0"/>
              </a:rPr>
              <a:t>ТО УПРАВЛЯЕТ ВЕРТОЛЁТОМ?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1571612"/>
            <a:ext cx="3397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ВЕРТОЛЁТОМ УПРАВЛЯЕТ 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28926" y="3357562"/>
            <a:ext cx="2844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РАКЕТОЙ УПРАВЛЯЕТ </a:t>
            </a:r>
            <a:endParaRPr lang="ru-RU" sz="2000" dirty="0"/>
          </a:p>
        </p:txBody>
      </p:sp>
      <p:pic>
        <p:nvPicPr>
          <p:cNvPr id="29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768462"/>
            <a:ext cx="1500198" cy="112514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Прямоугольник 29"/>
          <p:cNvSpPr/>
          <p:nvPr/>
        </p:nvSpPr>
        <p:spPr>
          <a:xfrm>
            <a:off x="2721930" y="6000768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entury Gothic" pitchFamily="34" charset="0"/>
              </a:rPr>
              <a:t>ВОДИТЕЛЬ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3146 L -0.1283 -0.645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0919 L -0.00087 -0.602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91117E-7 L 0.08958 -0.382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19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9 -0.07911 L 0.26875 -0.2576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9" grpId="0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857884" y="6072206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КОСМОНАВТ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500570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ЛЁТЧИК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28863" y="3643314"/>
            <a:ext cx="4886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САМОЛЁТОМ?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566103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928934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pic>
        <p:nvPicPr>
          <p:cNvPr id="18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214818"/>
            <a:ext cx="1857388" cy="11608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428596" y="264318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АВТОБУС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5572140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9358" y="428604"/>
            <a:ext cx="478528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 smtClean="0">
                <a:latin typeface="Century Gothic" pitchFamily="34" charset="0"/>
              </a:rPr>
              <a:t>К</a:t>
            </a:r>
            <a:r>
              <a:rPr lang="ru-RU" sz="2400" b="1" dirty="0" smtClean="0">
                <a:latin typeface="Century Gothic" pitchFamily="34" charset="0"/>
              </a:rPr>
              <a:t>ТО УПРАВЛЯЕТ АВТОБУСОМ?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9405" y="2076879"/>
            <a:ext cx="403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АВТОБУСОМ УПРАВЛЯЕТ 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254" y="1260316"/>
            <a:ext cx="1928794" cy="128511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8" name="Прямоугольник 27"/>
          <p:cNvSpPr/>
          <p:nvPr/>
        </p:nvSpPr>
        <p:spPr>
          <a:xfrm>
            <a:off x="2285984" y="4857760"/>
            <a:ext cx="398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</a:rPr>
              <a:t>САМОЛЁТОМ УПРАВЛЯЕТ</a:t>
            </a:r>
            <a:endParaRPr lang="ru-RU" sz="24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185 L -0.12049 0.0106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19 -0.01134 L -0.15399 0.051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5486 L -0.0125 0.107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17" grpId="0"/>
      <p:bldP spid="19" grpId="0"/>
      <p:bldP spid="23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230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ТРАНСПОРТ</vt:lpstr>
      <vt:lpstr>НАЗОВИ, ЧТО ЭТО?</vt:lpstr>
      <vt:lpstr>НАЗОВИ, ЧТО ЭТО?</vt:lpstr>
      <vt:lpstr>НАЗОВИ, ЧТО ЭТО?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1</dc:creator>
  <cp:lastModifiedBy>1</cp:lastModifiedBy>
  <cp:revision>60</cp:revision>
  <dcterms:created xsi:type="dcterms:W3CDTF">2013-07-07T06:42:58Z</dcterms:created>
  <dcterms:modified xsi:type="dcterms:W3CDTF">2013-07-30T09:50:24Z</dcterms:modified>
</cp:coreProperties>
</file>