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1" r:id="rId6"/>
    <p:sldId id="262" r:id="rId7"/>
    <p:sldId id="265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5878" autoAdjust="0"/>
  </p:normalViewPr>
  <p:slideViewPr>
    <p:cSldViewPr>
      <p:cViewPr varScale="1">
        <p:scale>
          <a:sx n="73" d="100"/>
          <a:sy n="73" d="100"/>
        </p:scale>
        <p:origin x="6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63736-E124-4812-BFB1-5C837299A4D6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F652-11F6-48A4-9689-A9E3BFB9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F652-11F6-48A4-9689-A9E3BFB9C4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F652-11F6-48A4-9689-A9E3BFB9C4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8657-A63B-4F98-BCC3-001F85C32552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DB6D4-B198-419B-A865-A340D9AF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zvuk_-_pozharnaya_signalizaciya_(get-tune.net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9fba454d9bfe35f7cf5fd177fd73971f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zvuk_-_skoroj_pomocshi_(get-tune.net)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trollejbus_-_zvuki_ego_serdca_(get-tune.net)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Onibus_20-_20Diezel_20Motor_20Exterior_20Funcionando_20Lenta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&#1091;&#1088;&#1089;&#1099;\&#1079;&#1074;&#1091;&#1082;&#1080;\zvuk_motora_-_mashina_(get-tune.net)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857224" y="1714488"/>
            <a:ext cx="8001056" cy="3357586"/>
          </a:xfrm>
          <a:prstGeom prst="cloud">
            <a:avLst/>
          </a:prstGeom>
          <a:solidFill>
            <a:srgbClr val="FFC000"/>
          </a:solidFill>
          <a:ln>
            <a:solidFill>
              <a:srgbClr val="365D8C">
                <a:alpha val="0"/>
              </a:srgbClr>
            </a:solidFill>
          </a:ln>
          <a:effectLst>
            <a:reflection blurRad="6350" stA="50000" endA="300" endPos="90000" dist="50800" dir="5400000" sy="-100000" algn="bl" rotWithShape="0"/>
          </a:effectLst>
          <a:scene3d>
            <a:camera prst="perspectiveContrastingRightFacing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Виды транспорта</a:t>
            </a: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5531" y="2487041"/>
            <a:ext cx="4071966" cy="4000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1357290" y="642918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Пожарная машина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Мчат пожарные машины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 них отважные мужчины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Едут быстро на пожар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Побеждать огонь и жар.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6" name="zvuk_-_pozharnaya_signalizaciy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81514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517 -0.44097 L -3.61111E-6 4.44444E-6 " pathEditMode="relative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7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2714620"/>
            <a:ext cx="5072098" cy="364333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TextBox 3"/>
          <p:cNvSpPr txBox="1"/>
          <p:nvPr/>
        </p:nvSpPr>
        <p:spPr>
          <a:xfrm>
            <a:off x="2428860" y="785795"/>
            <a:ext cx="42148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Полиция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Полицейская машина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Нам мелькает глазом синим,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А её сирены звук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Слышен далеко вокруг.</a:t>
            </a:r>
          </a:p>
          <a:p>
            <a:endParaRPr lang="ru-RU" dirty="0"/>
          </a:p>
        </p:txBody>
      </p:sp>
      <p:pic>
        <p:nvPicPr>
          <p:cNvPr id="5" name="9fba454d9bfe35f7cf5fd177fd73971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3 -0.25208 L 8.33333E-7 3.33333E-6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9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2348880"/>
            <a:ext cx="6000792" cy="4214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500042"/>
            <a:ext cx="6000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Скорая помощь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Если кто-то заболел,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Надо чтобы врач успел.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«Скорая" его домчит,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Врач поможет, исцелит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              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4" name="zvuk_-_skoroj_pomocshi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77 -0.20996 L 3.33333E-6 1.48148E-6 " pathEditMode="relative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60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642918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Тролейбус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На </a:t>
            </a:r>
            <a:r>
              <a:rPr lang="ru-RU" b="1" dirty="0" smtClean="0">
                <a:latin typeface="Arial Black" pitchFamily="34" charset="0"/>
              </a:rPr>
              <a:t>троллейбусе</a:t>
            </a:r>
            <a:r>
              <a:rPr lang="ru-RU" dirty="0" smtClean="0">
                <a:latin typeface="Arial Black" pitchFamily="34" charset="0"/>
              </a:rPr>
              <a:t> легко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Нам умчаться далеко,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Только есть одна проблема: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Нужен ток ему всё время.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Рисунок 3" descr="trolleyb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54560" y="2636912"/>
            <a:ext cx="5306932" cy="4016057"/>
          </a:xfrm>
          <a:prstGeom prst="rect">
            <a:avLst/>
          </a:prstGeom>
        </p:spPr>
      </p:pic>
      <p:pic>
        <p:nvPicPr>
          <p:cNvPr id="5" name="trollejbus_-_zvuki_ego_serdc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35 -0.04074 L -0.03333 0.1981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11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5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642918"/>
            <a:ext cx="45005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Автобус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Автобус, будто пароход,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Сто пассажиров он везет.</a:t>
            </a:r>
          </a:p>
          <a:p>
            <a:endParaRPr lang="ru-RU" dirty="0"/>
          </a:p>
        </p:txBody>
      </p:sp>
      <p:pic>
        <p:nvPicPr>
          <p:cNvPr id="3" name="Рисунок 2" descr="автобу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2357430"/>
            <a:ext cx="6191272" cy="3929090"/>
          </a:xfrm>
          <a:prstGeom prst="rect">
            <a:avLst/>
          </a:prstGeom>
        </p:spPr>
      </p:pic>
      <p:pic>
        <p:nvPicPr>
          <p:cNvPr id="4" name="Onibus_20-_20Diezel_20Motor_20Exterior_20Funcionando_20Len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49 -0.22453 L 0.05851 0.1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90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191" y="332656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Легковой автомобиль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Легковушка, всем известно,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Увезёт в любое место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Если человек спешит,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Вмиг такси его домчит.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5" name="Рисунок 4" descr="такс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4037" y="2348880"/>
            <a:ext cx="5500726" cy="3786214"/>
          </a:xfrm>
          <a:prstGeom prst="rect">
            <a:avLst/>
          </a:prstGeom>
        </p:spPr>
      </p:pic>
      <p:pic>
        <p:nvPicPr>
          <p:cNvPr id="4" name="zvuk_motora_-_mashin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15 -0.26644 L -0.03715 0.066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689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зов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780928"/>
            <a:ext cx="5572164" cy="3500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7521" y="476672"/>
            <a:ext cx="3786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Грузовик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Вот трудяга-грузовик.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Он к тяжёлому привык.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Перевезёт, что нужно,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Быстренько и дружно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мосв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51" y="2420888"/>
            <a:ext cx="4000528" cy="4143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399276" y="542925"/>
            <a:ext cx="42444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rabic Typesetting" pitchFamily="66" charset="-78"/>
              </a:rPr>
              <a:t>Самосвал</a:t>
            </a:r>
          </a:p>
          <a:p>
            <a:pPr algn="ctr"/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Из кузова песку-обвал</a:t>
            </a:r>
          </a:p>
          <a:p>
            <a:pPr algn="ctr"/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То машина-самосвал!</a:t>
            </a:r>
          </a:p>
          <a:p>
            <a:pPr algn="ctr"/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Привезли песку рабочим,</a:t>
            </a:r>
          </a:p>
          <a:p>
            <a:pPr algn="ctr"/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Чтобы строить дом помочь им.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128</Words>
  <Application>Microsoft Office PowerPoint</Application>
  <PresentationFormat>Экран (4:3)</PresentationFormat>
  <Paragraphs>39</Paragraphs>
  <Slides>9</Slides>
  <Notes>2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Arial Black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Аля</dc:creator>
  <cp:lastModifiedBy>Windows User</cp:lastModifiedBy>
  <cp:revision>114</cp:revision>
  <dcterms:created xsi:type="dcterms:W3CDTF">2014-03-11T17:12:21Z</dcterms:created>
  <dcterms:modified xsi:type="dcterms:W3CDTF">2020-12-13T16:09:28Z</dcterms:modified>
</cp:coreProperties>
</file>