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63" r:id="rId4"/>
    <p:sldId id="259" r:id="rId5"/>
    <p:sldId id="264" r:id="rId6"/>
    <p:sldId id="269" r:id="rId7"/>
    <p:sldId id="266" r:id="rId8"/>
    <p:sldId id="273" r:id="rId9"/>
    <p:sldId id="275" r:id="rId10"/>
    <p:sldId id="274" r:id="rId11"/>
    <p:sldId id="267" r:id="rId12"/>
    <p:sldId id="276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84C"/>
    <a:srgbClr val="87030C"/>
    <a:srgbClr val="97F3DB"/>
    <a:srgbClr val="000099"/>
    <a:srgbClr val="4BBBD5"/>
    <a:srgbClr val="361B4D"/>
    <a:srgbClr val="FF99FF"/>
    <a:srgbClr val="003366"/>
    <a:srgbClr val="5EECC7"/>
    <a:srgbClr val="F8A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EAA-7EA8-43EB-9697-B49495471681}" type="datetimeFigureOut">
              <a:rPr lang="ru-RU" smtClean="0"/>
              <a:pPr/>
              <a:t>11.01.2021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098-1714-49CD-9184-62BB8DA6C4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111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 flipH="1" flipV="1">
            <a:off x="0" y="4221088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11.01.2021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2" y="1268760"/>
            <a:ext cx="8280000" cy="53285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CCD0-51E2-40C9-84E2-746EFBD76791}" type="datetimeFigureOut">
              <a:rPr lang="ru-RU" smtClean="0"/>
              <a:pPr/>
              <a:t>11.01.2021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2736304"/>
          </a:xfrm>
        </p:spPr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ДЕТЯМ О ВОДЕ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204864"/>
            <a:ext cx="5328592" cy="259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морях и реках обитает,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 часто по небу летает.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как наскучит ей летать,</a:t>
            </a:r>
            <a:b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землю падает опять.</a:t>
            </a:r>
            <a:endParaRPr lang="ru-RU" sz="2800" b="1" cap="all" dirty="0">
              <a:ln w="19050" cmpd="sng">
                <a:solidFill>
                  <a:srgbClr val="003366"/>
                </a:solidFill>
                <a:prstDash val="solid"/>
              </a:ln>
              <a:solidFill>
                <a:srgbClr val="F2584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агруженное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3024336" cy="237626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221088"/>
            <a:ext cx="2808312" cy="241486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Зачем нужна вода человеку?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27784" y="4941168"/>
            <a:ext cx="3888432" cy="158417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Вода нужна : чтоб пить, готовить пищу, умываться, мыться, стираться, убираться.</a:t>
            </a:r>
          </a:p>
        </p:txBody>
      </p:sp>
      <p:pic>
        <p:nvPicPr>
          <p:cNvPr id="8" name="Рисунок 7" descr="загруженное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340768"/>
            <a:ext cx="2771800" cy="2326213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ages (2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772816"/>
            <a:ext cx="2892876" cy="2529329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images (5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268760"/>
            <a:ext cx="2706153" cy="236114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27576" y="980728"/>
            <a:ext cx="3816424" cy="55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Вечерком нашей водице,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Нужно будет потрудиться.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Ванну станем принимать,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Ножки, ручки отмывать.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 мылом спинку мы потрем,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Грязь везде-везде найдем.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Нелегко воде бывает,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 дело свое она знает!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Знаем точно, что водица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Грязь не признает на лицах.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Кто красивым хочет стать,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должен уважать!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9396" t="1511" r="20805" b="3023"/>
          <a:stretch>
            <a:fillRect/>
          </a:stretch>
        </p:blipFill>
        <p:spPr bwMode="auto">
          <a:xfrm>
            <a:off x="467544" y="1268760"/>
            <a:ext cx="4392488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Трудолюбивая 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руженное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2552700" cy="17907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ages (4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25144"/>
            <a:ext cx="2736304" cy="182420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загруженное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21088"/>
            <a:ext cx="2466975" cy="1857375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загруженное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2466975" cy="184785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загруженное (2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132856"/>
            <a:ext cx="2619375" cy="1743075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7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556792"/>
            <a:ext cx="2466975" cy="184785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Этот всё вода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971600" y="3501008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ТУМАН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899592" y="6093296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СНЕГ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635896" y="4077072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ОБЛАКА И ТУЧИ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6228184" y="3573016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ДОЖДЬ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6372200" y="6165304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ГРАД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3563888" y="1556792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ИНЕЙ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Отчего загрязняется вода?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http://dreempics.com/img/picture/May/01/d910f79ec0ddab520bee78a53770b329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4180369" cy="2740539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8" name="Picture 6" descr="https://b-a.d-cd.net/f852dfcs-960.jpg"/>
          <p:cNvPicPr>
            <a:picLocks noChangeAspect="1" noChangeArrowheads="1"/>
          </p:cNvPicPr>
          <p:nvPr/>
        </p:nvPicPr>
        <p:blipFill>
          <a:blip r:embed="rId3" cstate="print"/>
          <a:srcRect r="22"/>
          <a:stretch>
            <a:fillRect/>
          </a:stretch>
        </p:blipFill>
        <p:spPr bwMode="auto">
          <a:xfrm>
            <a:off x="5148064" y="3768842"/>
            <a:ext cx="3816424" cy="2839047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200" name="Picture 8" descr="http://velikol.ru/dostb/%D0%A7%D0%B5%D0%BC+%D0%BE%D0%BF%D0%B0%D1%81%D0%B5%D0%BD+%D1%8D%D0%BA%D0%BE%D0%BB%D0%BE%D0%B3%D0%B8%D1%87%D0%B5%D1%81%D0%BA%D0%B8%D0%B9+%D0%BA%D1%80%D0%B8%D0%B7%D0%B8%D1%81%3Fb/img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4128" y="1052736"/>
            <a:ext cx="3131840" cy="2522871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204" name="Picture 12" descr="http://cache.gawkerassets.com/assets/images/4/2011/08/se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3413061" cy="2376264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3" descr="E:\Учеба\zagryaznenie_vodnoi_sredy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484784"/>
            <a:ext cx="2846120" cy="364501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vk.me/c624222/v624222107/2e14b/-V1JKLY4n20.jpg"/>
          <p:cNvPicPr>
            <a:picLocks noChangeAspect="1" noChangeArrowheads="1"/>
          </p:cNvPicPr>
          <p:nvPr/>
        </p:nvPicPr>
        <p:blipFill>
          <a:blip r:embed="rId2" cstate="print"/>
          <a:srcRect b="44"/>
          <a:stretch>
            <a:fillRect/>
          </a:stretch>
        </p:blipFill>
        <p:spPr bwMode="auto">
          <a:xfrm>
            <a:off x="755576" y="1052736"/>
            <a:ext cx="7704856" cy="4248472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5616" y="5373216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нужно уважать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Это должен каждый знать!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Совершенно не секрет —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нам жизни нет!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умыться, ни напиться,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не сможем насладиться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природой, ни пейзажем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угаснет каждый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Любите и берегите воду!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88640"/>
            <a:ext cx="8496944" cy="71508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в природе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29" b="31"/>
          <a:stretch>
            <a:fillRect/>
          </a:stretch>
        </p:blipFill>
        <p:spPr bwMode="auto">
          <a:xfrm>
            <a:off x="683568" y="1340768"/>
            <a:ext cx="3888432" cy="388843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4BBBD5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8" name="Picture 8" descr="скан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96752"/>
            <a:ext cx="1944216" cy="42484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7544" y="5733256"/>
            <a:ext cx="3744416" cy="85169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Наша п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ланета </a:t>
            </a: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Земля</a:t>
            </a:r>
            <a:b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состоит из воды на 70 %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364088" y="5805264"/>
            <a:ext cx="3600400" cy="77968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Человек тоже</a:t>
            </a: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состоит из воды на 70 %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Круговорот воды в природе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http://skachatkartinki.ru/img/picture/Aug/22/b8fadaab984577d783067781620012b7/2.jpg"/>
          <p:cNvPicPr>
            <a:picLocks noChangeAspect="1" noChangeArrowheads="1"/>
          </p:cNvPicPr>
          <p:nvPr/>
        </p:nvPicPr>
        <p:blipFill>
          <a:blip r:embed="rId2" cstate="print"/>
          <a:srcRect b="43"/>
          <a:stretch>
            <a:fillRect/>
          </a:stretch>
        </p:blipFill>
        <p:spPr bwMode="auto">
          <a:xfrm>
            <a:off x="323528" y="1196752"/>
            <a:ext cx="8644988" cy="53285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emts.qipru.users.photofile.ru/photo/semts.qipru/151006397/xlarge/168026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816424" cy="2862318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980728"/>
            <a:ext cx="554461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Я воду в стакан из-под крана налил.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свет посмотрел - она очень прозрачна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Понюхал ее и немного отпил.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Нет вкуса, нет запаха. Все однозначно.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 в горном ключе если воду набрать,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вкус она будет совсем уж иной.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Словами, пожалуй, и не передать,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Как вкусно напиться водой ключевой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Наталья\Downloads\ДААААА\фото ВОДА\IMG_20160219_112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268760"/>
            <a:ext cx="3384377" cy="4512501"/>
          </a:xfrm>
          <a:prstGeom prst="round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из-под крана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5"/>
          <a:stretch>
            <a:fillRect/>
          </a:stretch>
        </p:blipFill>
        <p:spPr bwMode="auto">
          <a:xfrm>
            <a:off x="251520" y="1052736"/>
            <a:ext cx="8640960" cy="561662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водоёмы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2843808" y="4221088"/>
            <a:ext cx="3744416" cy="2493509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  <a:miter lim="800000"/>
            <a:headEnd/>
            <a:tailEnd/>
          </a:ln>
        </p:spPr>
      </p:pic>
      <p:pic>
        <p:nvPicPr>
          <p:cNvPr id="9" name="Рисунок 8" descr="http://cs319619.vk.me/v319619169/7f74/BGFDfVojSn0.jpg"/>
          <p:cNvPicPr/>
          <p:nvPr/>
        </p:nvPicPr>
        <p:blipFill>
          <a:blip r:embed="rId3" cstate="print"/>
          <a:srcRect r="63"/>
          <a:stretch>
            <a:fillRect/>
          </a:stretch>
        </p:blipFill>
        <p:spPr bwMode="auto">
          <a:xfrm>
            <a:off x="5508104" y="1340768"/>
            <a:ext cx="3236590" cy="35711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7A7E4"/>
              </a:clrFrom>
              <a:clrTo>
                <a:srgbClr val="87A7E4">
                  <a:alpha val="0"/>
                </a:srgbClr>
              </a:clrTo>
            </a:clrChange>
            <a:lum contrast="20000"/>
          </a:blip>
          <a:srcRect b="68"/>
          <a:stretch>
            <a:fillRect/>
          </a:stretch>
        </p:blipFill>
        <p:spPr bwMode="auto">
          <a:xfrm>
            <a:off x="683569" y="1268760"/>
            <a:ext cx="3888432" cy="2592288"/>
          </a:xfrm>
          <a:prstGeom prst="roundRect">
            <a:avLst/>
          </a:prstGeom>
          <a:ln w="57150">
            <a:solidFill>
              <a:srgbClr val="F2584C"/>
            </a:solidFill>
            <a:prstDash val="sysDot"/>
            <a:miter lim="800000"/>
            <a:headEnd/>
            <a:tailEnd/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Сравнение водоёмов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Какой бывает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6021288"/>
            <a:ext cx="2520280" cy="49165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ТВЁРДАЯ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75856" y="5517232"/>
            <a:ext cx="2727920" cy="500038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ЖИДКАЯ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300192" y="6021288"/>
            <a:ext cx="2520280" cy="50405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ГАЗООБРАЗНАЯ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Лед Три состояния вещества Вода Водяной пар "/>
          <p:cNvPicPr>
            <a:picLocks noChangeAspect="1" noChangeArrowheads="1"/>
          </p:cNvPicPr>
          <p:nvPr/>
        </p:nvPicPr>
        <p:blipFill>
          <a:blip r:embed="rId2" cstate="print"/>
          <a:srcRect b="14"/>
          <a:stretch>
            <a:fillRect/>
          </a:stretch>
        </p:blipFill>
        <p:spPr bwMode="auto">
          <a:xfrm>
            <a:off x="755576" y="1412776"/>
            <a:ext cx="7752184" cy="3536461"/>
          </a:xfrm>
          <a:prstGeom prst="rect">
            <a:avLst/>
          </a:prstGeom>
          <a:noFill/>
          <a:ln w="57150">
            <a:solidFill>
              <a:srgbClr val="87030C"/>
            </a:solidFill>
            <a:prstDash val="sysDot"/>
          </a:ln>
        </p:spPr>
      </p:pic>
      <p:sp>
        <p:nvSpPr>
          <p:cNvPr id="11" name="Стрелка вверх 10"/>
          <p:cNvSpPr/>
          <p:nvPr/>
        </p:nvSpPr>
        <p:spPr>
          <a:xfrm>
            <a:off x="1547664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7380312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572000" y="4797152"/>
            <a:ext cx="279648" cy="49567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 (4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005064"/>
            <a:ext cx="2536152" cy="2639938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загруженное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268760"/>
            <a:ext cx="3269000" cy="223599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Кому нужна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483768" y="4437112"/>
            <a:ext cx="3888432" cy="2088232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Вода нужна всем и человеку ,и животным, и птицам, и рыбам, и растениям, без неё они погибнут</a:t>
            </a:r>
          </a:p>
        </p:txBody>
      </p:sp>
      <p:pic>
        <p:nvPicPr>
          <p:cNvPr id="7" name="Рисунок 6" descr="images (4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340768"/>
            <a:ext cx="3149150" cy="230425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7650" name="Picture 2" descr="C:\Users\Наталья\Downloads\ДААААА\фото ВОДА\IMG_20160219_112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65038"/>
            <a:ext cx="2156434" cy="2875246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48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060848"/>
            <a:ext cx="3070017" cy="2232248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— природный дар</a:t>
            </a:r>
          </a:p>
        </p:txBody>
      </p:sp>
      <p:pic>
        <p:nvPicPr>
          <p:cNvPr id="7" name="Рисунок 6" descr="http://animalworld.com.ua/images/2012/March/Foto/Slonenok/elephant_swim_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3258244" cy="25127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http://img.mota.ru/upload/wallpapers/2013/10/16/13/01/37738/vVsybmr4p8-1366x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3834308" cy="23180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ttp://wallpoper.com/images/00/39/59/80/water-animals_00395980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1484784"/>
            <a:ext cx="3474268" cy="24628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ages (4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293096"/>
            <a:ext cx="3456384" cy="2373205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ttps://im3-tub-ru.yandex.net/i?id=68e5d5d6c6d8ead536fae56625a55917&amp;n=33&amp;h=215&amp;w=453"/>
          <p:cNvPicPr/>
          <p:nvPr/>
        </p:nvPicPr>
        <p:blipFill>
          <a:blip r:embed="rId6" cstate="print"/>
          <a:srcRect r="53"/>
          <a:stretch>
            <a:fillRect/>
          </a:stretch>
        </p:blipFill>
        <p:spPr bwMode="auto">
          <a:xfrm>
            <a:off x="3131840" y="2492896"/>
            <a:ext cx="3096344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tx1">
                <a:lumMod val="85000"/>
                <a:lumOff val="1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124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Тема Office</vt:lpstr>
      <vt:lpstr>ДЕТЯМ О ВОДЕ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79624520165</cp:lastModifiedBy>
  <cp:revision>77</cp:revision>
  <dcterms:created xsi:type="dcterms:W3CDTF">2014-07-31T14:00:58Z</dcterms:created>
  <dcterms:modified xsi:type="dcterms:W3CDTF">2021-01-11T18:34:54Z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2225154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