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8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03E4AE-AF04-47C9-9518-FA1B60592B69}" type="datetimeFigureOut">
              <a:rPr lang="ru-RU" smtClean="0"/>
              <a:pPr/>
              <a:t>20.01.2021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30EC3-6861-49A5-A645-03F34384DA2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436880"/>
          </a:xfrm>
        </p:spPr>
        <p:txBody>
          <a:bodyPr/>
          <a:lstStyle/>
          <a:p>
            <a:r>
              <a:rPr lang="ru-RU" dirty="0" smtClean="0"/>
              <a:t>           </a:t>
            </a:r>
            <a:r>
              <a:rPr lang="ru-RU" sz="6000" b="1" dirty="0" smtClean="0"/>
              <a:t>Вода вокруг нас</a:t>
            </a:r>
            <a:endParaRPr lang="ru-RU" sz="6000" b="1" dirty="0"/>
          </a:p>
        </p:txBody>
      </p:sp>
      <p:pic>
        <p:nvPicPr>
          <p:cNvPr id="3" name="Recording_11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сосуль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4286" t="3061" r="1020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1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u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9380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сосульк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494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34255_1024_7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001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7" descr="50599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1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84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45862_1280_102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22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50426_1024_76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26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0" descr="036ы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02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5" descr="78985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377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" y="0"/>
            <a:ext cx="9143999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485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м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25252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609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Безывы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19" y="-243408"/>
            <a:ext cx="9144000" cy="7344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051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1956_bi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702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69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Вова\Desktop\water-1024x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362" y="-228600"/>
            <a:ext cx="9753600" cy="73152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2976" y="642918"/>
            <a:ext cx="735808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Родник иссяк, ручей ослаб,</a:t>
            </a:r>
          </a:p>
          <a:p>
            <a:r>
              <a:rPr lang="ru-RU" sz="3600" dirty="0" smtClean="0"/>
              <a:t>Вода из крана как- кап-кап. </a:t>
            </a:r>
          </a:p>
          <a:p>
            <a:r>
              <a:rPr lang="ru-RU" sz="3600" dirty="0" smtClean="0"/>
              <a:t>Мелеют реки и моря. </a:t>
            </a:r>
          </a:p>
          <a:p>
            <a:r>
              <a:rPr lang="ru-RU" sz="3600" dirty="0" smtClean="0"/>
              <a:t>Не тратьте воду зря, зря, зря. </a:t>
            </a:r>
          </a:p>
          <a:p>
            <a:r>
              <a:rPr lang="ru-RU" sz="3600" dirty="0" smtClean="0"/>
              <a:t>А то пройдет немного лет-</a:t>
            </a:r>
          </a:p>
          <a:p>
            <a:r>
              <a:rPr lang="ru-RU" sz="3600" dirty="0" smtClean="0"/>
              <a:t>И нет водицы, нет, нет, нет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43438" y="442913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С. </a:t>
            </a:r>
            <a:r>
              <a:rPr lang="ru-RU" sz="2000" dirty="0" err="1" smtClean="0"/>
              <a:t>Погореловский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90671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710247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0784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073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 descr="дельфи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06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уч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1476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е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16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38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бол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9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ро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030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туман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19" y="0"/>
            <a:ext cx="9144000" cy="6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дожд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875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4010"/>
    </mc:Choice>
    <mc:Fallback>
      <p:transition spd="slow" advClick="0" advTm="40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206</TotalTime>
  <Words>48</Words>
  <Application>Microsoft Office PowerPoint</Application>
  <PresentationFormat>Экран (4:3)</PresentationFormat>
  <Paragraphs>8</Paragraphs>
  <Slides>23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    Вода вокруг нас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Вода в природе. Свойства воды.</dc:title>
  <dc:creator>Nastya</dc:creator>
  <cp:lastModifiedBy>user</cp:lastModifiedBy>
  <cp:revision>25</cp:revision>
  <dcterms:created xsi:type="dcterms:W3CDTF">2012-03-18T11:05:22Z</dcterms:created>
  <dcterms:modified xsi:type="dcterms:W3CDTF">2021-01-20T03:57:35Z</dcterms:modified>
</cp:coreProperties>
</file>