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0" autoAdjust="0"/>
    <p:restoredTop sz="94660"/>
  </p:normalViewPr>
  <p:slideViewPr>
    <p:cSldViewPr snapToGrid="0">
      <p:cViewPr varScale="1">
        <p:scale>
          <a:sx n="74" d="100"/>
          <a:sy n="74" d="100"/>
        </p:scale>
        <p:origin x="7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0ACA-F48E-4673-9B82-3BC116819965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F42B-6649-4F82-AB38-3E0FB0BB4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892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0ACA-F48E-4673-9B82-3BC116819965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F42B-6649-4F82-AB38-3E0FB0BB4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830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0ACA-F48E-4673-9B82-3BC116819965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F42B-6649-4F82-AB38-3E0FB0BB4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841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0ACA-F48E-4673-9B82-3BC116819965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F42B-6649-4F82-AB38-3E0FB0BB4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253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0ACA-F48E-4673-9B82-3BC116819965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F42B-6649-4F82-AB38-3E0FB0BB4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297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0ACA-F48E-4673-9B82-3BC116819965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F42B-6649-4F82-AB38-3E0FB0BB4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179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0ACA-F48E-4673-9B82-3BC116819965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F42B-6649-4F82-AB38-3E0FB0BB4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412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0ACA-F48E-4673-9B82-3BC116819965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F42B-6649-4F82-AB38-3E0FB0BB4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260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0ACA-F48E-4673-9B82-3BC116819965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F42B-6649-4F82-AB38-3E0FB0BB4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439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0ACA-F48E-4673-9B82-3BC116819965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F42B-6649-4F82-AB38-3E0FB0BB4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10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0ACA-F48E-4673-9B82-3BC116819965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F42B-6649-4F82-AB38-3E0FB0BB4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00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F0ACA-F48E-4673-9B82-3BC116819965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CF42B-6649-4F82-AB38-3E0FB0BB4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3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s0.slide-share.ru/s_slide/e14e33d722d155e799c5cb3ef6391491/4b138f8e-8c8a-4ef8-8f56-64b2dd21ef18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im0-tub-ru.yandex.net/i?id=10c572833756c5a9abebbe3e867650bb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20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2.infourok.ru/uploads/ex/0a62/0006d4a9-92bd6da4/img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600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0266/00116785-1726f414/img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2731" y="0"/>
            <a:ext cx="1296473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700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01a3/000f576a-376a9a3e/img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723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319/318721/hello_html_m4ba95aa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668" y="0"/>
            <a:ext cx="12333667" cy="69610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868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/slide/s/SDbpiKd2cV54PqEHWCNJrXIuwe9g8xM3tmlBA1/slide-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214" y="0"/>
            <a:ext cx="1248821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539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ds02.infourok.ru/uploads/ex/1361/0005dfc0-7fe88390/2/img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255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paidagogos.com/wp-content/uploads/2017/04/zanyatie-po-applikacii-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4547"/>
            <a:ext cx="12192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002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/slide/s/SDbpiKd2cV54PqEHWCNJrXIuwe9g8xM3tmlBA1/slide-1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5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463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prezentacii.info/wp-content/uploads/2018/09/hRtBV1uOVwWmGQnM/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662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220/7780/1/img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350838" cy="6761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9335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ds02.infourok.ru/uploads/ex/0a62/0006d4a9-92bd6da4/img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934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2.infourok.ru/uploads/ex/0110/0006dedf-46ae4eb2/img1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1675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s/83585/01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05462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1000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ds02.infourok.ru/uploads/ex/0a62/0006d4a9-92bd6da4/img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143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ds02.infourok.ru/uploads/ex/0a62/0006d4a9-92bd6da4/img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178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ds02.infourok.ru/uploads/ex/0a62/0006d4a9-92bd6da4/img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053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ds02.infourok.ru/uploads/ex/0a62/0006d4a9-92bd6da4/img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41094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29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ds02.infourok.ru/uploads/ex/0a62/0006d4a9-92bd6da4/img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4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273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2.infourok.ru/uploads/ex/0a62/0006d4a9-92bd6da4/img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69803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896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2.infourok.ru/uploads/ex/0a62/0006d4a9-92bd6da4/img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2" y="0"/>
            <a:ext cx="1228215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113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Широкоэкранный</PresentationFormat>
  <Paragraphs>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5</cp:revision>
  <dcterms:created xsi:type="dcterms:W3CDTF">2021-02-02T17:08:54Z</dcterms:created>
  <dcterms:modified xsi:type="dcterms:W3CDTF">2021-02-04T05:41:49Z</dcterms:modified>
</cp:coreProperties>
</file>