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2" r:id="rId3"/>
    <p:sldId id="263" r:id="rId4"/>
    <p:sldId id="259" r:id="rId5"/>
    <p:sldId id="264" r:id="rId6"/>
    <p:sldId id="269" r:id="rId7"/>
    <p:sldId id="266" r:id="rId8"/>
    <p:sldId id="273" r:id="rId9"/>
    <p:sldId id="275" r:id="rId10"/>
    <p:sldId id="274" r:id="rId11"/>
    <p:sldId id="267" r:id="rId12"/>
    <p:sldId id="276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4C"/>
    <a:srgbClr val="87030C"/>
    <a:srgbClr val="97F3DB"/>
    <a:srgbClr val="000099"/>
    <a:srgbClr val="4BBBD5"/>
    <a:srgbClr val="361B4D"/>
    <a:srgbClr val="FF99FF"/>
    <a:srgbClr val="003366"/>
    <a:srgbClr val="5EECC7"/>
    <a:srgbClr val="F8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6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72400" cy="2916039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В морях и реках обитает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но часто по лесу летает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а как наскучит ей летать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на землю падает опять.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1224136"/>
          </a:xfrm>
          <a:solidFill>
            <a:schemeClr val="accent1">
              <a:lumMod val="60000"/>
              <a:lumOff val="40000"/>
              <a:alpha val="50196"/>
            </a:scheme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ДЕТЯМ О ВОДЕ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024336" cy="237626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21088"/>
            <a:ext cx="2808312" cy="24148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Зачем нужна вода человеку?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27784" y="4941168"/>
            <a:ext cx="3888432" cy="158417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: чтоб пить, готовить пищу, умываться, мыться, стираться, убираться.</a:t>
            </a:r>
          </a:p>
        </p:txBody>
      </p:sp>
      <p:pic>
        <p:nvPicPr>
          <p:cNvPr id="8" name="Рисунок 7" descr="загруженное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771800" cy="232621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772816"/>
            <a:ext cx="2892876" cy="25293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ages (5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268760"/>
            <a:ext cx="2706153" cy="236114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27576" y="980728"/>
            <a:ext cx="3816424" cy="5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Вечерком нашей водице,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Нужно будет потрудиться.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Ванну станем принимать,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Ножки, ручки отмывать.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мылом спинку мы потрем,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везде-везде найдем.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Нелегко воде бывает,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дело свое она знает!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Знаем точно, что водица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не признает на лицах.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Кто красивым хочет стать,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должен уважать!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396" t="1511" r="20805" b="3023"/>
          <a:stretch>
            <a:fillRect/>
          </a:stretch>
        </p:blipFill>
        <p:spPr bwMode="auto">
          <a:xfrm>
            <a:off x="467544" y="126876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Трудолюбивая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Этот всё вода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971600" y="3501008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ТУМАН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899592" y="609329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СНЕГ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635896" y="407707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ОБЛАКА И ТУЧИ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228184" y="357301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ДОЖДЬ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372200" y="6165304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563888" y="155679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Отчего загрязняется вода?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dreempics.com/img/picture/May/01/d910f79ec0ddab520bee78a53770b329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180369" cy="2740539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-a.d-cd.net/f852dfcs-960.jpg"/>
          <p:cNvPicPr>
            <a:picLocks noChangeAspect="1" noChangeArrowheads="1"/>
          </p:cNvPicPr>
          <p:nvPr/>
        </p:nvPicPr>
        <p:blipFill>
          <a:blip r:embed="rId3" cstate="print"/>
          <a:srcRect r="22"/>
          <a:stretch>
            <a:fillRect/>
          </a:stretch>
        </p:blipFill>
        <p:spPr bwMode="auto">
          <a:xfrm>
            <a:off x="5148064" y="3768842"/>
            <a:ext cx="3816424" cy="2839047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200" name="Picture 8" descr="http://velikol.ru/dostb/%D0%A7%D0%B5%D0%BC+%D0%BE%D0%BF%D0%B0%D1%81%D0%B5%D0%BD+%D1%8D%D0%BA%D0%BE%D0%BB%D0%BE%D0%B3%D0%B8%D1%87%D0%B5%D1%81%D0%BA%D0%B8%D0%B9+%D0%BA%D1%80%D0%B8%D0%B7%D0%B8%D1%81%3Fb/img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052736"/>
            <a:ext cx="3131840" cy="252287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cache.gawkerassets.com/assets/images/4/2011/08/se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3413061" cy="237626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3" descr="E:\Учеба\zagryaznenie_vodnoi_sredy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846120" cy="36450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9" b="31"/>
          <a:stretch>
            <a:fillRect/>
          </a:stretch>
        </p:blipFill>
        <p:spPr bwMode="auto">
          <a:xfrm>
            <a:off x="683568" y="1340768"/>
            <a:ext cx="3888432" cy="38884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4BBBD5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8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944216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5733256"/>
            <a:ext cx="3744416" cy="85169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Наша п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ланета </a:t>
            </a: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5805264"/>
            <a:ext cx="3600400" cy="77968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Человек тоже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Круговорот воды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ttp://skachatkartinki.ru/img/picture/Aug/22/b8fadaab984577d783067781620012b7/2.jpg"/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323528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mts.qipru.users.photofile.ru/photo/semts.qipru/151006397/xlarge/16802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816424" cy="286231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980728"/>
            <a:ext cx="55446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 воду в стакан из-под крана налил.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свет посмотрел - она очень прозрачна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Понюхал ее и немного отпил.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Нет вкуса, нет запаха. Все однозначно.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 в горном ключе если воду набрать,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вкус она будет совсем уж иной.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Словами, пожалуй, и не передать,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Как вкусно напиться водой ключевой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Наталья\Downloads\ДААААА\фото ВОДА\IMG_20160219_11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384377" cy="451250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из-под крана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5"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водоёмы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2843808" y="4221088"/>
            <a:ext cx="3744416" cy="2493509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ttp://cs319619.vk.me/v319619169/7f74/BGFDfVojSn0.jpg"/>
          <p:cNvPicPr/>
          <p:nvPr/>
        </p:nvPicPr>
        <p:blipFill>
          <a:blip r:embed="rId3" cstate="print"/>
          <a:srcRect r="63"/>
          <a:stretch>
            <a:fillRect/>
          </a:stretch>
        </p:blipFill>
        <p:spPr bwMode="auto">
          <a:xfrm>
            <a:off x="5508104" y="1340768"/>
            <a:ext cx="3236590" cy="3571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7A7E4"/>
              </a:clrFrom>
              <a:clrTo>
                <a:srgbClr val="87A7E4">
                  <a:alpha val="0"/>
                </a:srgbClr>
              </a:clrTo>
            </a:clrChange>
            <a:lum contrast="20000"/>
          </a:blip>
          <a:srcRect b="68"/>
          <a:stretch>
            <a:fillRect/>
          </a:stretch>
        </p:blipFill>
        <p:spPr bwMode="auto">
          <a:xfrm>
            <a:off x="683569" y="1268760"/>
            <a:ext cx="3888432" cy="2592288"/>
          </a:xfrm>
          <a:prstGeom prst="roundRect">
            <a:avLst/>
          </a:prstGeom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Сравнение водоёмов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print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3768" y="4437112"/>
            <a:ext cx="3888432" cy="2088232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50" name="Picture 2" descr="C:\Users\Наталья\Downloads\ДААААА\фото ВОДА\IMG_20160219_112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65038"/>
            <a:ext cx="2156434" cy="287524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60848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— природный дар</a:t>
            </a:r>
          </a:p>
        </p:txBody>
      </p:sp>
      <p:pic>
        <p:nvPicPr>
          <p:cNvPr id="7" name="Рисунок 6" descr="http://animalworld.com.ua/images/2012/March/Foto/Slonenok/elephant_swim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258244" cy="2512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img.mota.ru/upload/wallpapers/2013/10/16/13/01/37738/vVsybmr4p8-1366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34308" cy="231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wallpoper.com/images/00/39/59/80/water-animals_0039598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1484784"/>
            <a:ext cx="3474268" cy="2462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456384" cy="237320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3-tub-ru.yandex.net/i?id=68e5d5d6c6d8ead536fae56625a55917&amp;n=33&amp;h=215&amp;w=453"/>
          <p:cNvPicPr/>
          <p:nvPr/>
        </p:nvPicPr>
        <p:blipFill>
          <a:blip r:embed="rId6" cstate="print"/>
          <a:srcRect r="53"/>
          <a:stretch>
            <a:fillRect/>
          </a:stretch>
        </p:blipFill>
        <p:spPr bwMode="auto">
          <a:xfrm>
            <a:off x="3131840" y="2492896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124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морях и реках обитает но часто по лесу летает а как наскучит ей летать на землю падает опять.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Детский сад</cp:lastModifiedBy>
  <cp:revision>78</cp:revision>
  <dcterms:created xsi:type="dcterms:W3CDTF">2014-07-31T14:00:58Z</dcterms:created>
  <dcterms:modified xsi:type="dcterms:W3CDTF">2021-02-03T11:57:12Z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