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00" r:id="rId3"/>
    <p:sldId id="256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57" r:id="rId13"/>
    <p:sldId id="258" r:id="rId14"/>
    <p:sldId id="259" r:id="rId15"/>
    <p:sldId id="285" r:id="rId16"/>
    <p:sldId id="269" r:id="rId17"/>
    <p:sldId id="282" r:id="rId18"/>
    <p:sldId id="283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6" r:id="rId28"/>
    <p:sldId id="298" r:id="rId29"/>
    <p:sldId id="271" r:id="rId30"/>
    <p:sldId id="272" r:id="rId31"/>
    <p:sldId id="30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8" autoAdjust="0"/>
    <p:restoredTop sz="94681" autoAdjust="0"/>
  </p:normalViewPr>
  <p:slideViewPr>
    <p:cSldViewPr>
      <p:cViewPr varScale="1">
        <p:scale>
          <a:sx n="41" d="100"/>
          <a:sy n="41" d="100"/>
        </p:scale>
        <p:origin x="-129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91E4-DFA2-429B-AD42-2B6A058E3B28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7FA-E8D1-4FDF-BBF7-722EFB516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700">
    <p:split dir="in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91E4-DFA2-429B-AD42-2B6A058E3B28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7FA-E8D1-4FDF-BBF7-722EFB516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700">
    <p:split dir="in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91E4-DFA2-429B-AD42-2B6A058E3B28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7FA-E8D1-4FDF-BBF7-722EFB516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700">
    <p:split dir="in"/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23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3251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032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618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097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144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3474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476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91E4-DFA2-429B-AD42-2B6A058E3B28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7FA-E8D1-4FDF-BBF7-722EFB516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700">
    <p:split dir="in"/>
    <p:sndAc>
      <p:stSnd>
        <p:snd r:embed="rId1" name="chimes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55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2426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387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91E4-DFA2-429B-AD42-2B6A058E3B28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7FA-E8D1-4FDF-BBF7-722EFB516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700">
    <p:split dir="in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91E4-DFA2-429B-AD42-2B6A058E3B28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7FA-E8D1-4FDF-BBF7-722EFB516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700">
    <p:split dir="in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91E4-DFA2-429B-AD42-2B6A058E3B28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7FA-E8D1-4FDF-BBF7-722EFB516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700">
    <p:split dir="in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91E4-DFA2-429B-AD42-2B6A058E3B28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7FA-E8D1-4FDF-BBF7-722EFB516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700">
    <p:split dir="in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91E4-DFA2-429B-AD42-2B6A058E3B28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7FA-E8D1-4FDF-BBF7-722EFB516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700">
    <p:split dir="in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91E4-DFA2-429B-AD42-2B6A058E3B28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7FA-E8D1-4FDF-BBF7-722EFB516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700">
    <p:split dir="in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91E4-DFA2-429B-AD42-2B6A058E3B28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F07FA-E8D1-4FDF-BBF7-722EFB516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6700">
    <p:split dir="in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B91E4-DFA2-429B-AD42-2B6A058E3B28}" type="datetimeFigureOut">
              <a:rPr lang="ru-RU" smtClean="0"/>
              <a:pPr/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F07FA-E8D1-4FDF-BBF7-722EFB5167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6700">
    <p:split dir="in"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corowina.ucoz.com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994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Вова\Desktop\3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428652"/>
            <a:ext cx="9286908" cy="72866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14514" y="2000240"/>
            <a:ext cx="6929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Волшебница вода</a:t>
            </a:r>
            <a:endParaRPr lang="ru-RU" sz="4400" dirty="0"/>
          </a:p>
        </p:txBody>
      </p:sp>
      <p:pic>
        <p:nvPicPr>
          <p:cNvPr id="2" name="3.3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Click="0" advTm="6700">
    <p:split dir="in"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Вова\Desktop\otkrytki_pozdravitelnye-09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5786" y="5357826"/>
            <a:ext cx="62865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Поливать растения</a:t>
            </a:r>
            <a:endParaRPr lang="ru-RU" sz="4400" b="1" dirty="0"/>
          </a:p>
        </p:txBody>
      </p:sp>
    </p:spTree>
  </p:cSld>
  <p:clrMapOvr>
    <a:masterClrMapping/>
  </p:clrMapOvr>
  <p:transition spd="med" advClick="0" advTm="6700">
    <p:split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Вова\Desktop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700">
    <p:split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ова\Desktop\0008-008-Voda-v-prirode-byvaet-v-trjokh-sostojanijak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700">
    <p:split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ова\Desktop\slide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700">
    <p:split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Вова\Desktop\0012-012-Zapakh-vod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700">
    <p:split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Вова\Desktop\img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700">
    <p:split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6700">
    <p:split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428604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       А может вода стать цветной?</a:t>
            </a:r>
            <a:endParaRPr lang="ru-RU" sz="3600" b="1" dirty="0"/>
          </a:p>
        </p:txBody>
      </p:sp>
      <p:pic>
        <p:nvPicPr>
          <p:cNvPr id="11267" name="Picture 3" descr="C:\Users\Вова\Desktop\27ff6cfc33789b33328e62037a23851d_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14414" y="428604"/>
            <a:ext cx="70723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А может вода стать цветной?</a:t>
            </a:r>
            <a:endParaRPr lang="ru-RU" sz="4000" b="1" dirty="0"/>
          </a:p>
        </p:txBody>
      </p:sp>
    </p:spTree>
  </p:cSld>
  <p:clrMapOvr>
    <a:masterClrMapping/>
  </p:clrMapOvr>
  <p:transition spd="med" advClick="0" advTm="6700">
    <p:split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Вова\Desktop\2774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142852"/>
            <a:ext cx="5357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Вода не только может изменить цвет, но и запах</a:t>
            </a:r>
            <a:endParaRPr lang="ru-RU" sz="3200" b="1" dirty="0"/>
          </a:p>
        </p:txBody>
      </p:sp>
    </p:spTree>
  </p:cSld>
  <p:clrMapOvr>
    <a:masterClrMapping/>
  </p:clrMapOvr>
  <p:transition spd="med" advClick="0" advTm="6700">
    <p:split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Вова\Desktop\18_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357166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Обыкновенная вода без вкуса- безвкусная</a:t>
            </a:r>
            <a:endParaRPr lang="ru-RU" sz="3200" b="1" dirty="0"/>
          </a:p>
        </p:txBody>
      </p:sp>
    </p:spTree>
  </p:cSld>
  <p:clrMapOvr>
    <a:masterClrMapping/>
  </p:clrMapOvr>
  <p:transition spd="med" advClick="0" advTm="6700">
    <p:split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Вова\Desktop\0009-009-Zagad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072330" y="2857496"/>
            <a:ext cx="178595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 advTm="6700">
    <p:split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Вова\Desktop\morskaya-sol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571528"/>
            <a:ext cx="9525000" cy="80486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4" y="0"/>
            <a:ext cx="47863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Если в воду добавить соль, какой она станет?</a:t>
            </a:r>
            <a:endParaRPr lang="ru-RU" sz="2800" b="1" dirty="0"/>
          </a:p>
        </p:txBody>
      </p:sp>
    </p:spTree>
  </p:cSld>
  <p:clrMapOvr>
    <a:masterClrMapping/>
  </p:clrMapOvr>
  <p:transition spd="med" advClick="0" advTm="6700">
    <p:split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Вова\Desktop\17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8929718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285728"/>
            <a:ext cx="70009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Если в воду добавить сахар, какой она станет?</a:t>
            </a:r>
            <a:endParaRPr lang="ru-RU" sz="3200" b="1" dirty="0"/>
          </a:p>
        </p:txBody>
      </p:sp>
    </p:spTree>
  </p:cSld>
  <p:clrMapOvr>
    <a:masterClrMapping/>
  </p:clrMapOvr>
  <p:transition spd="med" advClick="0" advTm="6700">
    <p:split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Вова\Desktop\lim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428604"/>
            <a:ext cx="764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Если в воду добавить лимон, какой она станет?</a:t>
            </a:r>
            <a:endParaRPr lang="ru-RU" sz="2800" b="1" dirty="0"/>
          </a:p>
        </p:txBody>
      </p:sp>
    </p:spTree>
  </p:cSld>
  <p:clrMapOvr>
    <a:masterClrMapping/>
  </p:clrMapOvr>
  <p:transition spd="med" advClick="0" advTm="6700">
    <p:split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Вова\Desktop\9248650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357166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           А что же она умеет делать?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00298" y="5715016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Течь из крана</a:t>
            </a:r>
          </a:p>
          <a:p>
            <a:endParaRPr lang="ru-RU" dirty="0"/>
          </a:p>
        </p:txBody>
      </p:sp>
    </p:spTree>
  </p:cSld>
  <p:clrMapOvr>
    <a:masterClrMapping/>
  </p:clrMapOvr>
  <p:transition spd="med" advClick="0" advTm="6700">
    <p:split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C:\Users\Вова\Desktop\1071211054119636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357422" y="571480"/>
            <a:ext cx="5143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    Капать</a:t>
            </a:r>
            <a:r>
              <a:rPr lang="ru-RU" sz="3600" b="1" dirty="0" smtClean="0"/>
              <a:t> </a:t>
            </a:r>
            <a:endParaRPr lang="ru-RU" sz="3600" b="1" dirty="0"/>
          </a:p>
        </p:txBody>
      </p:sp>
    </p:spTree>
  </p:cSld>
  <p:clrMapOvr>
    <a:masterClrMapping/>
  </p:clrMapOvr>
  <p:transition spd="med" advClick="0" advTm="6700">
    <p:split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Вова\Desktop\dsc_75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0"/>
            <a:ext cx="57864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            </a:t>
            </a:r>
            <a:r>
              <a:rPr lang="ru-RU" sz="4400" b="1" dirty="0" smtClean="0"/>
              <a:t>Брызгаться</a:t>
            </a:r>
            <a:endParaRPr lang="ru-RU" sz="4400" b="1" dirty="0"/>
          </a:p>
        </p:txBody>
      </p:sp>
    </p:spTree>
  </p:cSld>
  <p:clrMapOvr>
    <a:masterClrMapping/>
  </p:clrMapOvr>
  <p:transition spd="med" advClick="0" advTm="6700">
    <p:split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Вова\Desktop\wat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357166"/>
            <a:ext cx="68580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Капли закапали</a:t>
            </a:r>
            <a:endParaRPr lang="ru-RU" dirty="0" smtClean="0"/>
          </a:p>
          <a:p>
            <a:r>
              <a:rPr lang="ru-RU" sz="3600" b="1" dirty="0" smtClean="0"/>
              <a:t>Капля раз, капля два,</a:t>
            </a:r>
          </a:p>
          <a:p>
            <a:r>
              <a:rPr lang="ru-RU" sz="3600" b="1" dirty="0" smtClean="0"/>
              <a:t>Как ….Кап…Кап…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2285992"/>
            <a:ext cx="9001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Стали капли поспевать,</a:t>
            </a:r>
          </a:p>
          <a:p>
            <a:r>
              <a:rPr lang="ru-RU" sz="3200" b="1" dirty="0" smtClean="0"/>
              <a:t> капля каплю догонять- </a:t>
            </a:r>
          </a:p>
          <a:p>
            <a:r>
              <a:rPr lang="ru-RU" sz="3200" b="1" dirty="0" smtClean="0"/>
              <a:t>кап, кап, кап. 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4429132"/>
            <a:ext cx="70723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Зонтик поскорей раскроем, </a:t>
            </a:r>
          </a:p>
          <a:p>
            <a:r>
              <a:rPr lang="ru-RU" sz="3200" b="1" dirty="0" smtClean="0"/>
              <a:t>От дождя себя укроем.</a:t>
            </a:r>
            <a:endParaRPr lang="ru-RU" sz="3200" b="1" dirty="0"/>
          </a:p>
        </p:txBody>
      </p:sp>
    </p:spTree>
  </p:cSld>
  <p:clrMapOvr>
    <a:masterClrMapping/>
  </p:clrMapOvr>
  <p:transition spd="med" advClick="0" advTm="6700">
    <p:split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Без воды невозможно прожить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Людям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500430" y="1571612"/>
            <a:ext cx="4041775" cy="639762"/>
          </a:xfrm>
        </p:spPr>
        <p:txBody>
          <a:bodyPr/>
          <a:lstStyle/>
          <a:p>
            <a:r>
              <a:rPr lang="ru-RU" dirty="0" smtClean="0"/>
              <a:t>Животным </a:t>
            </a:r>
            <a:endParaRPr lang="ru-RU" dirty="0"/>
          </a:p>
        </p:txBody>
      </p:sp>
      <p:pic>
        <p:nvPicPr>
          <p:cNvPr id="24578" name="Picture 2" descr="C:\Users\Вова\Desktop\Andresr -Привычки продуктивных людей ТОП-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85992"/>
            <a:ext cx="3048000" cy="2214578"/>
          </a:xfrm>
          <a:prstGeom prst="rect">
            <a:avLst/>
          </a:prstGeom>
          <a:noFill/>
        </p:spPr>
      </p:pic>
      <p:pic>
        <p:nvPicPr>
          <p:cNvPr id="24579" name="Picture 3" descr="C:\Users\Вова\Desktop\загруженное (2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571868" y="2214554"/>
            <a:ext cx="2826647" cy="2214578"/>
          </a:xfrm>
          <a:prstGeom prst="rect">
            <a:avLst/>
          </a:prstGeom>
          <a:noFill/>
        </p:spPr>
      </p:pic>
      <p:pic>
        <p:nvPicPr>
          <p:cNvPr id="24580" name="Picture 4" descr="C:\Users\Вова\Desktop\5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2214554"/>
            <a:ext cx="2571736" cy="221457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500826" y="1714488"/>
            <a:ext cx="2643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Рыбам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4581" name="Picture 5" descr="C:\Users\Вова\Desktop\низкорослые-хвойные-растения-для-сад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4" y="5000636"/>
            <a:ext cx="6000792" cy="185736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643042" y="4572008"/>
            <a:ext cx="578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               Растениям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med" advClick="0" advTm="6700">
    <p:split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Вова\Desktop\slide_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700">
    <p:split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Вова\Desktop\0016-016-Beregite-vod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700">
    <p:split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ова\Desktop\slide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6700">
    <p:split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708920"/>
            <a:ext cx="6768752" cy="19442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41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Вова\Desktop\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357166"/>
            <a:ext cx="69294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           Чтобы купаться</a:t>
            </a:r>
            <a:endParaRPr lang="ru-RU" sz="4000" dirty="0"/>
          </a:p>
        </p:txBody>
      </p:sp>
    </p:spTree>
  </p:cSld>
  <p:clrMapOvr>
    <a:masterClrMapping/>
  </p:clrMapOvr>
  <p:transition spd="med" advClick="0" advTm="6700">
    <p:split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ова\Desktop\43975912097438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00166" y="5857892"/>
            <a:ext cx="6929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         </a:t>
            </a:r>
            <a:r>
              <a:rPr lang="ru-RU" sz="5400" b="1" dirty="0" smtClean="0"/>
              <a:t>Чтобы стирать</a:t>
            </a:r>
            <a:endParaRPr lang="ru-RU" sz="5400" b="1" dirty="0"/>
          </a:p>
        </p:txBody>
      </p:sp>
    </p:spTree>
  </p:cSld>
  <p:clrMapOvr>
    <a:masterClrMapping/>
  </p:clrMapOvr>
  <p:transition spd="med" advClick="0" advTm="6700">
    <p:split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ова\Desktop\847527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5786454"/>
            <a:ext cx="6858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           Мыть посуду</a:t>
            </a:r>
            <a:endParaRPr lang="ru-RU" sz="4400" b="1" dirty="0"/>
          </a:p>
        </p:txBody>
      </p:sp>
    </p:spTree>
  </p:cSld>
  <p:clrMapOvr>
    <a:masterClrMapping/>
  </p:clrMapOvr>
  <p:transition spd="med" advClick="0" advTm="6700">
    <p:split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ова\Desktop\povaren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285728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         Готовить кушать</a:t>
            </a:r>
            <a:endParaRPr lang="ru-RU" sz="4000" b="1" dirty="0"/>
          </a:p>
        </p:txBody>
      </p:sp>
    </p:spTree>
  </p:cSld>
  <p:clrMapOvr>
    <a:masterClrMapping/>
  </p:clrMapOvr>
  <p:transition spd="med" advClick="0" advTm="6700">
    <p:split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Вова\Desktop\s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500042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     Плавать на лодке</a:t>
            </a:r>
            <a:endParaRPr lang="ru-RU" sz="4000" b="1" dirty="0"/>
          </a:p>
        </p:txBody>
      </p:sp>
    </p:spTree>
  </p:cSld>
  <p:clrMapOvr>
    <a:masterClrMapping/>
  </p:clrMapOvr>
  <p:transition spd="med" advClick="0" advTm="6700">
    <p:split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Вова\Desktop\111169_o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857232"/>
            <a:ext cx="7358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Ловить рыбу</a:t>
            </a:r>
            <a:endParaRPr lang="ru-RU" sz="4400" b="1" dirty="0"/>
          </a:p>
        </p:txBody>
      </p:sp>
    </p:spTree>
  </p:cSld>
  <p:clrMapOvr>
    <a:masterClrMapping/>
  </p:clrMapOvr>
  <p:transition spd="med" advClick="0" advTm="6700">
    <p:split dir="in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144</Words>
  <Application>Microsoft Office PowerPoint</Application>
  <PresentationFormat>Экран (4:3)</PresentationFormat>
  <Paragraphs>34</Paragraphs>
  <Slides>30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Без воды невозможно прожить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Вова</dc:creator>
  <cp:lastModifiedBy>user</cp:lastModifiedBy>
  <cp:revision>23</cp:revision>
  <dcterms:created xsi:type="dcterms:W3CDTF">2014-02-11T08:10:33Z</dcterms:created>
  <dcterms:modified xsi:type="dcterms:W3CDTF">2021-01-28T13:59:34Z</dcterms:modified>
</cp:coreProperties>
</file>