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9" r:id="rId3"/>
    <p:sldId id="265" r:id="rId4"/>
    <p:sldId id="269" r:id="rId5"/>
    <p:sldId id="263" r:id="rId6"/>
    <p:sldId id="261" r:id="rId7"/>
    <p:sldId id="262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7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B24A5-978A-412B-8D55-ECE76446720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39C20-7BF4-4B51-AD6C-BB87C5439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51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988840"/>
            <a:ext cx="65792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+mj-lt"/>
              </a:rPr>
              <a:t>Перелетные птицы</a:t>
            </a:r>
            <a:endParaRPr lang="ru-RU" sz="6000" b="1" dirty="0">
              <a:latin typeface="+mj-lt"/>
            </a:endParaRPr>
          </a:p>
        </p:txBody>
      </p:sp>
      <p:sp>
        <p:nvSpPr>
          <p:cNvPr id="3" name="AutoShape 2" descr="https://ds04.infourok.ru/uploads/ex/0f90/0019c597-1815f226/1/img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21938" y="321297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Перелетные птицы- это птицы которые  с наступлением </a:t>
            </a:r>
          </a:p>
          <a:p>
            <a:r>
              <a:rPr lang="ru-RU" sz="2400" dirty="0" smtClean="0"/>
              <a:t>холодных дней улетают в теплые края , где много корма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49" y="4357422"/>
            <a:ext cx="1954213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77" y="160338"/>
            <a:ext cx="2159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7" y="51336"/>
            <a:ext cx="2181225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s://yt3.ggpht.com/a/AATXAJwtk-q0Kr4umdjWMzwA6en4V2b84k3sErObAA=s900-c-k-c0xffffffff-no-rj-m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482" y="4437112"/>
            <a:ext cx="2397828" cy="239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629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кворец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077007" cy="236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4551" y="908720"/>
            <a:ext cx="34355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+mj-lt"/>
              </a:rPr>
              <a:t>СКВОРЕЦ</a:t>
            </a:r>
            <a:endParaRPr lang="ru-RU" sz="6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2852936"/>
            <a:ext cx="52874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Скворец птичка не очень большая, поменьше</a:t>
            </a:r>
          </a:p>
          <a:p>
            <a:r>
              <a:rPr lang="ru-RU" dirty="0" smtClean="0"/>
              <a:t>чем ворона, но  побольше воробья. Сам скворец черного цвета  а клюв острый  желтоватого цвета.</a:t>
            </a:r>
          </a:p>
          <a:p>
            <a:r>
              <a:rPr lang="ru-RU" dirty="0" smtClean="0"/>
              <a:t>Прилетают скворцы в начале апреля, едят они насекомых, зерна.</a:t>
            </a:r>
          </a:p>
          <a:p>
            <a:r>
              <a:rPr lang="ru-RU" dirty="0"/>
              <a:t> </a:t>
            </a:r>
            <a:r>
              <a:rPr lang="ru-RU" dirty="0" smtClean="0"/>
              <a:t>   Скворец   умеет красиво петь , а также  подражать  звукам других птиц и животных.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36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fsd.multiurok.ru/html/2018/08/08/s_5b6a83c4e6726/img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fsd.multiurok.ru/html/2018/08/08/s_5b6a83c4e6726/img1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fsd.multiurok.ru/html/2018/08/08/s_5b6a83c4e6726/img17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 descr="https://ds04.infourok.ru/uploads/ex/0bc4/00183b2b-7919fcab/img2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http://foto-tula.ru/files/p01584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59" y="1124744"/>
            <a:ext cx="3290420" cy="257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https://allyslide.com/thumbs/91c202b2532893efab12a11fd6ed395a/img1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https://allyslide.com/thumbs/91c202b2532893efab12a11fd6ed395a/img1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https://allyslide.com/thumbs/91c202b2532893efab12a11fd6ed395a/img1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flipH="1">
            <a:off x="4139952" y="1844824"/>
            <a:ext cx="44237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 Кукушка- лесная перелетная птица небольшого размера. С детства все знают песню кукушки: « Ку-ку, ку-ку». Кукуют только самцы. Зиму она проводит в далекой Африке, а к нам прилетает, чтобы отложить яйца и продолжить свой кукушечный род. Кукушка плохая мать, свои яйца она подкладывает другим.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6857" y="566906"/>
            <a:ext cx="4845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+mj-lt"/>
                <a:cs typeface="Arabic Typesetting" pitchFamily="66" charset="-78"/>
              </a:rPr>
              <a:t>КУКУШКА</a:t>
            </a:r>
            <a:endParaRPr lang="ru-RU" sz="6000" dirty="0">
              <a:latin typeface="+mj-lt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9589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yt3.ggpht.com/a/AATXAJwtk-q0Kr4umdjWMzwA6en4V2b84k3sErObA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620688"/>
            <a:ext cx="34071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+mj-lt"/>
              </a:rPr>
              <a:t>СОЛОВЕЙ</a:t>
            </a:r>
            <a:endParaRPr lang="ru-RU" sz="6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2134839"/>
            <a:ext cx="553023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Соловей – один из знаменитых певцов среди  птиц.</a:t>
            </a:r>
          </a:p>
          <a:p>
            <a:r>
              <a:rPr lang="ru-RU" dirty="0" smtClean="0"/>
              <a:t>Далеко разносится  его песня в теплых  весенних</a:t>
            </a:r>
          </a:p>
          <a:p>
            <a:pPr algn="just"/>
            <a:r>
              <a:rPr lang="ru-RU" dirty="0" smtClean="0"/>
              <a:t>Сумерках. А сам певец – серенькая невзрачная </a:t>
            </a:r>
          </a:p>
          <a:p>
            <a:pPr algn="just"/>
            <a:r>
              <a:rPr lang="ru-RU" dirty="0" smtClean="0"/>
              <a:t>птичка, чуть больше воробья. Цвет перьев буровато-</a:t>
            </a:r>
          </a:p>
          <a:p>
            <a:pPr algn="just"/>
            <a:r>
              <a:rPr lang="ru-RU" dirty="0" smtClean="0"/>
              <a:t>коричневый. На груди светлое, в « пестринках» пятно.</a:t>
            </a:r>
          </a:p>
          <a:p>
            <a:pPr algn="just"/>
            <a:r>
              <a:rPr lang="ru-RU" dirty="0" smtClean="0"/>
              <a:t>Глаза черные , блестящие « бусинки».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Поёт соловей сидя где- нибудь на ветке на ветке, </a:t>
            </a:r>
          </a:p>
          <a:p>
            <a:pPr algn="just"/>
            <a:r>
              <a:rPr lang="ru-RU" dirty="0" smtClean="0"/>
              <a:t>не очень высоко  от земли. Во время пения он забы-</a:t>
            </a:r>
          </a:p>
          <a:p>
            <a:pPr algn="just"/>
            <a:r>
              <a:rPr lang="ru-RU" dirty="0" smtClean="0"/>
              <a:t>вает  об опасности. Тогда к нему можно приблизится</a:t>
            </a:r>
          </a:p>
          <a:p>
            <a:pPr algn="just"/>
            <a:r>
              <a:rPr lang="ru-RU" dirty="0" smtClean="0"/>
              <a:t>и попытаться  его разглядеть.</a:t>
            </a:r>
          </a:p>
        </p:txBody>
      </p:sp>
      <p:pic>
        <p:nvPicPr>
          <p:cNvPr id="6" name="Picture 2" descr="https://yt3.ggpht.com/a/AATXAJwtk-q0Kr4umdjWMzwA6en4V2b84k3sErObA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4" y="2141240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yt3.ggpht.com/a/AATXAJwtk-q0Kr4umdjWMzwA6en4V2b84k3sErObA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44" y="2293640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yt3.ggpht.com/a/AATXAJwtk-q0Kr4umdjWMzwA6en4V2b84k3sErObA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44" y="2446040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858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ot-pes.com/wp-content/uploads/2018/10/post_5bb3a37e714e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4" y="2060848"/>
            <a:ext cx="3546220" cy="269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5976" y="1196752"/>
            <a:ext cx="18419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+mj-lt"/>
              </a:rPr>
              <a:t>ГРАЧ</a:t>
            </a:r>
            <a:endParaRPr lang="ru-RU" sz="6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2924944"/>
            <a:ext cx="48601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Грач – большая птица. Она  похожа на ворону. </a:t>
            </a:r>
          </a:p>
          <a:p>
            <a:r>
              <a:rPr lang="ru-RU" dirty="0" smtClean="0"/>
              <a:t>У него большой толстый клюв. Грач первым  </a:t>
            </a:r>
          </a:p>
          <a:p>
            <a:r>
              <a:rPr lang="ru-RU" dirty="0" smtClean="0"/>
              <a:t>Прилетает к нам весной. Он  ходит  по пашне </a:t>
            </a:r>
          </a:p>
          <a:p>
            <a:r>
              <a:rPr lang="ru-RU" dirty="0" smtClean="0"/>
              <a:t>и поедает жуков, червяков и личинок. Грачи </a:t>
            </a:r>
          </a:p>
          <a:p>
            <a:r>
              <a:rPr lang="ru-RU" dirty="0" smtClean="0"/>
              <a:t>Выводят своих птенцов раньше, чем другие </a:t>
            </a:r>
          </a:p>
          <a:p>
            <a:r>
              <a:rPr lang="ru-RU" dirty="0" smtClean="0"/>
              <a:t>Птицы.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432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fsd.multiurok.ru/html/2018/08/08/s_5b6a83c4e6726/img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fsd.multiurok.ru/html/2018/08/08/s_5b6a83c4e6726/img1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s://img2.freepng.ru/20180524/tiw/kisspng-swallow-bird-grobbelaars-funeral-services-coloring-5b06f462c5ef58.9494320515271824348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44824"/>
            <a:ext cx="30766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1052736"/>
            <a:ext cx="3635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ЛАСТОЧКА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3304432" y="2780928"/>
            <a:ext cx="5588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Ласточек называют хозяевами неба.  Эти птицы</a:t>
            </a:r>
          </a:p>
          <a:p>
            <a:pPr algn="just"/>
            <a:r>
              <a:rPr lang="ru-RU" dirty="0" smtClean="0"/>
              <a:t>прекрасно летают. Прилетают они последние, когда становится тепло и появляются  насекомые.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Спинка, крылья,   головка покрыта темными перьями, на животе белые перышки, хвост у ласточки</a:t>
            </a:r>
          </a:p>
          <a:p>
            <a:pPr algn="just"/>
            <a:r>
              <a:rPr lang="ru-RU" dirty="0" smtClean="0"/>
              <a:t>раздвоенный. Голос негромкий. Ласточки ловят комаров, мошек, мух, мелких насекомых.</a:t>
            </a:r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01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fsd.videouroki.net/html/2016/01/28/98727953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fsd.videouroki.net/html/2016/01/28/98727953/img1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fsd.videouroki.net/html/2016/01/28/98727953/img1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klike.net/uploads/posts/2019-11/1573898110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3" y="2492896"/>
            <a:ext cx="3296819" cy="219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5193783" y="1340768"/>
            <a:ext cx="2258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+mj-lt"/>
              </a:rPr>
              <a:t>АИСТ</a:t>
            </a:r>
            <a:endParaRPr lang="ru-RU" sz="6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8025" y="2944818"/>
            <a:ext cx="49500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Аист- одна из крупных  перелетных птиц.</a:t>
            </a:r>
          </a:p>
          <a:p>
            <a:r>
              <a:rPr lang="ru-RU" dirty="0" smtClean="0"/>
              <a:t>Перья у аиста белого цвета, крылья  с черными </a:t>
            </a:r>
          </a:p>
          <a:p>
            <a:r>
              <a:rPr lang="ru-RU" dirty="0" smtClean="0"/>
              <a:t>полосками, клюв красный , длинный , острый.</a:t>
            </a:r>
          </a:p>
          <a:p>
            <a:r>
              <a:rPr lang="ru-RU" dirty="0" smtClean="0"/>
              <a:t>Шея и ноги очень длинные. Живет аист  на крышах домов. </a:t>
            </a:r>
          </a:p>
          <a:p>
            <a:r>
              <a:rPr lang="ru-RU" dirty="0"/>
              <a:t> </a:t>
            </a:r>
            <a:r>
              <a:rPr lang="ru-RU" dirty="0" smtClean="0"/>
              <a:t>   Питается аист лягушками , ящерицами, змеями, мышами, а также насекомыми и червями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00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3.slideserve.com/6421651/slide15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861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tdata.ru/u25/photo90BE/20896606504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38389" cy="632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396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428</TotalTime>
  <Words>373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Детский сад</cp:lastModifiedBy>
  <cp:revision>29</cp:revision>
  <dcterms:created xsi:type="dcterms:W3CDTF">2021-03-16T11:09:18Z</dcterms:created>
  <dcterms:modified xsi:type="dcterms:W3CDTF">2021-03-19T04:28:17Z</dcterms:modified>
</cp:coreProperties>
</file>