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AF883A-8054-4C23-AD5E-8DDC17F55B2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D2DA0A-7564-4522-A627-18C407BBB7E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05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883A-8054-4C23-AD5E-8DDC17F55B2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DA0A-7564-4522-A627-18C407BBB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779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883A-8054-4C23-AD5E-8DDC17F55B2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DA0A-7564-4522-A627-18C407BBB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44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883A-8054-4C23-AD5E-8DDC17F55B2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DA0A-7564-4522-A627-18C407BBB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57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883A-8054-4C23-AD5E-8DDC17F55B2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DA0A-7564-4522-A627-18C407BBB7E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34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883A-8054-4C23-AD5E-8DDC17F55B2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DA0A-7564-4522-A627-18C407BBB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77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883A-8054-4C23-AD5E-8DDC17F55B2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DA0A-7564-4522-A627-18C407BBB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43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883A-8054-4C23-AD5E-8DDC17F55B2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DA0A-7564-4522-A627-18C407BBB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065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883A-8054-4C23-AD5E-8DDC17F55B2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DA0A-7564-4522-A627-18C407BBB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384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883A-8054-4C23-AD5E-8DDC17F55B2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DA0A-7564-4522-A627-18C407BBB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72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883A-8054-4C23-AD5E-8DDC17F55B2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DA0A-7564-4522-A627-18C407BBB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433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FAF883A-8054-4C23-AD5E-8DDC17F55B2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6D2DA0A-7564-4522-A627-18C407BBB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57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294" y="1990165"/>
            <a:ext cx="98540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ПОЖАРНОЙ БЕЗОПАСНОСТИ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36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 2. Если огонь сразу не погас, немедленно убегай из дома в безопасное место. И только после этого звони в пожарную охрану или попроси об этом соседей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6" y="242047"/>
            <a:ext cx="11752729" cy="644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83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3. Если не можешь убежать из горящей квартиры, сразу же позвони по телефону «01» и сообщи пожарным точный адрес и номер своей квартиры. После этого позвони соседям и зови их на помощь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1" y="215153"/>
            <a:ext cx="11833411" cy="638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4. Если чувствуешь, что задыхаешься от дыма, опустись на корточки и продвигайся к выходу ползком – внизу меньше дыма. Рот и нос закрой влажной тряпкой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8" y="255494"/>
            <a:ext cx="11752728" cy="634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9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5. Выключи электроприбор, накрой его покрывалом. Не туши электроприборы водой!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3" y="215153"/>
            <a:ext cx="11752729" cy="642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60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6. Не прячься! Немедленно уходи от пожара!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7" y="255494"/>
            <a:ext cx="11752728" cy="634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10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7. Если выбраться невозможно, найди источник свежего воздуха (выйди на балкон)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7" y="215154"/>
            <a:ext cx="11725835" cy="64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13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8. Осторожно спустись по лестнице. Не пользуйся лифтом! Это может быть смертельно опасно! После останься около дома и жди приезда пожарных.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7" y="215153"/>
            <a:ext cx="11752729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3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9. Если задымление сильное, закрой нос и рот мокрой тканью.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4" y="201706"/>
            <a:ext cx="11725834" cy="650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33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0. Если в квартире пожар, обратись к соседям, позови на помощь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752729" cy="636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5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682" y="1519518"/>
            <a:ext cx="93188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 И СОБЛЮДАЙ ПРАВИЛА </a:t>
            </a:r>
          </a:p>
          <a:p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 БЕЗОПАСНОСТИ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56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1. Сам к плите не прикасайся, лучше взрослых дожидайся!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5" y="94129"/>
            <a:ext cx="11793070" cy="650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21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. Помните, дети: пожары бывают, когда про включенный утюг забывают!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3" y="201707"/>
            <a:ext cx="11779622" cy="649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40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3. Нельзя пользоваться без взрослых фейерверками и петардами! Запомни навсегда: пожар – не шутка, петарда – не игра!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1" y="107576"/>
            <a:ext cx="11631705" cy="661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59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4. Спички – это не игрушка, Могут целый дом спалить. Если взрослых не послушать, Больше негде будет жить!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2" y="282388"/>
            <a:ext cx="11873752" cy="641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50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5. Надо помнить, надо знать: пух опасно поджигать!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3" y="228601"/>
            <a:ext cx="11712387" cy="638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7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4" descr="6. Самодельные и неисправные гирлянды опасны! Нельзя их использовать!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2047"/>
            <a:ext cx="11752729" cy="64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1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8352" y="2259107"/>
            <a:ext cx="541844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 ПОЖАРЕ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02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. Если огонь небольшой, можно попробовать сразу же затушить его, набросив, например, на него плотную ткань, одеяло или вылив кастрюлю воды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89" y="188260"/>
            <a:ext cx="11685494" cy="650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46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80</TotalTime>
  <Words>13</Words>
  <Application>Microsoft Office PowerPoint</Application>
  <PresentationFormat>Широкоэкранный</PresentationFormat>
  <Paragraphs>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Corbel</vt:lpstr>
      <vt:lpstr>Times New Roman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2021-04-14T11:38:05Z</dcterms:created>
  <dcterms:modified xsi:type="dcterms:W3CDTF">2021-04-14T13:01:09Z</dcterms:modified>
</cp:coreProperties>
</file>