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82" r:id="rId3"/>
    <p:sldId id="283" r:id="rId4"/>
    <p:sldId id="257" r:id="rId5"/>
    <p:sldId id="268" r:id="rId6"/>
    <p:sldId id="259" r:id="rId7"/>
    <p:sldId id="260" r:id="rId8"/>
    <p:sldId id="263" r:id="rId9"/>
    <p:sldId id="264" r:id="rId10"/>
    <p:sldId id="266" r:id="rId11"/>
    <p:sldId id="287" r:id="rId12"/>
    <p:sldId id="288" r:id="rId13"/>
    <p:sldId id="289" r:id="rId14"/>
    <p:sldId id="285" r:id="rId15"/>
    <p:sldId id="286" r:id="rId16"/>
    <p:sldId id="267" r:id="rId17"/>
    <p:sldId id="270" r:id="rId18"/>
    <p:sldId id="269" r:id="rId19"/>
    <p:sldId id="272" r:id="rId20"/>
    <p:sldId id="271" r:id="rId21"/>
    <p:sldId id="273" r:id="rId22"/>
    <p:sldId id="284" r:id="rId23"/>
    <p:sldId id="280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00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15" autoAdjust="0"/>
    <p:restoredTop sz="95007" autoAdjust="0"/>
  </p:normalViewPr>
  <p:slideViewPr>
    <p:cSldViewPr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72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420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2846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00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39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954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82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2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2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474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917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789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8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32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4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7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6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>
                <a:gd name="adj1" fmla="val 10650"/>
                <a:gd name="adj2" fmla="val 0"/>
              </a:avLst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«Чудесный мир насекомых»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i="1" dirty="0" smtClean="0"/>
              <a:t>Выполнила: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i="1" dirty="0" smtClean="0"/>
              <a:t> </a:t>
            </a:r>
          </a:p>
          <a:p>
            <a:pPr algn="r"/>
            <a:r>
              <a:rPr lang="ru-RU" sz="1400" i="1" dirty="0" smtClean="0"/>
              <a:t>  </a:t>
            </a:r>
            <a:r>
              <a:rPr lang="ru-RU" sz="1400" i="1" dirty="0" err="1" smtClean="0"/>
              <a:t>МбдОу</a:t>
            </a:r>
            <a:r>
              <a:rPr lang="ru-RU" sz="1400" i="1" dirty="0" smtClean="0"/>
              <a:t> ЦРР </a:t>
            </a:r>
            <a:r>
              <a:rPr lang="ru-RU" sz="1400" i="1" dirty="0" err="1" smtClean="0"/>
              <a:t>д</a:t>
            </a:r>
            <a:r>
              <a:rPr lang="ru-RU" sz="1400" i="1" dirty="0" smtClean="0"/>
              <a:t>/с  №78 </a:t>
            </a:r>
          </a:p>
          <a:p>
            <a:pPr algn="r"/>
            <a:r>
              <a:rPr lang="ru-RU" sz="1400" i="1" dirty="0" smtClean="0"/>
              <a:t>« Алые паруса»  </a:t>
            </a:r>
            <a:r>
              <a:rPr lang="ru-RU" sz="1400" i="1" dirty="0" err="1" smtClean="0"/>
              <a:t>Белик</a:t>
            </a:r>
            <a:r>
              <a:rPr lang="ru-RU" sz="1400" i="1" dirty="0" smtClean="0"/>
              <a:t> О.А.</a:t>
            </a:r>
            <a:endParaRPr lang="ru-RU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1234860"/>
            <a:ext cx="6940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img.funtema.ru/050210/strek/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253" y="620688"/>
            <a:ext cx="3242627" cy="231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artinkinaden.ru/uploads/posts/2015-10/1445851628_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254" y="3501008"/>
            <a:ext cx="324262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f3.mylove.ru/NOdsG1ozi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3929"/>
            <a:ext cx="3969023" cy="307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820" y="4005064"/>
            <a:ext cx="4327649" cy="237626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Самые прожорливые хищники планеты. Их добыча 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весу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несколько раз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больше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самого насекомого. Очень быстро летают. У стрекоз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5adf55b3d81a2616b945f7fdc38173d3-800x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3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14348" y="1214438"/>
            <a:ext cx="7072362" cy="5000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8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57158" y="1071546"/>
            <a:ext cx="4214842" cy="4786329"/>
          </a:xfrm>
        </p:spPr>
      </p:pic>
      <p:pic>
        <p:nvPicPr>
          <p:cNvPr id="7" name="Содержимое 6" descr="images (1)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072066" y="1071546"/>
            <a:ext cx="3714776" cy="478634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87198" cy="840230"/>
          </a:xfrm>
        </p:spPr>
        <p:txBody>
          <a:bodyPr wrap="square">
            <a:spAutoFit/>
          </a:bodyPr>
          <a:lstStyle/>
          <a:p>
            <a:r>
              <a:rPr lang="ru-RU" sz="5400" b="1" cap="none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BA3F51"/>
                  </a:outerShdw>
                </a:effectLst>
                <a:latin typeface="Georgia" pitchFamily="18" charset="0"/>
                <a:ea typeface="+mn-ea"/>
                <a:cs typeface="+mn-cs"/>
              </a:rPr>
              <a:t>Божья коровка</a:t>
            </a:r>
            <a:endParaRPr lang="ru-RU" dirty="0"/>
          </a:p>
        </p:txBody>
      </p:sp>
      <p:pic>
        <p:nvPicPr>
          <p:cNvPr id="8" name="Содержимое 7" descr="2-252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285992"/>
            <a:ext cx="3829050" cy="3286148"/>
          </a:xfrm>
        </p:spPr>
      </p:pic>
      <p:pic>
        <p:nvPicPr>
          <p:cNvPr id="11" name="Содержимое 10" descr="Божья-коровка-на-ромашке-фото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29150" y="2285992"/>
            <a:ext cx="3829050" cy="328614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5332" y="609600"/>
            <a:ext cx="4029544" cy="390508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>Это интересно:</a:t>
            </a:r>
            <a:br>
              <a:rPr lang="ru-RU" cap="small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type="body" sz="half" idx="2"/>
          </p:nvPr>
        </p:nvSpPr>
        <p:spPr>
          <a:xfrm>
            <a:off x="571472" y="714356"/>
            <a:ext cx="4214842" cy="507684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Выглядят эти летающие насекомые ярко и необычно. Их круглая спинка окрашена различными оттенками красного, оранжевого или желтого цветов и покрыта точечными пятнышками. Такие яркие приметы делают божью коровку легко узнаваемой даже маленькими детьми.</a:t>
            </a:r>
          </a:p>
          <a:p>
            <a:pPr fontAlgn="base"/>
            <a:r>
              <a:rPr lang="ru-RU" dirty="0" smtClean="0"/>
              <a:t>Божьи коровки обитают по всей нашей планете. Насчитывается более 4000 разновидностей этого вида жуков..</a:t>
            </a:r>
          </a:p>
          <a:p>
            <a:pPr fontAlgn="base"/>
            <a:r>
              <a:rPr lang="ru-RU" dirty="0" smtClean="0"/>
              <a:t>Божьи коровки питаются различными мелкими насекомыми, их яйцами, личинками и куколками. В их рацион входят такие вредные для человека насекомые, как тля и клещи.</a:t>
            </a:r>
          </a:p>
          <a:p>
            <a:endParaRPr lang="ru-RU" dirty="0"/>
          </a:p>
        </p:txBody>
      </p:sp>
      <p:pic>
        <p:nvPicPr>
          <p:cNvPr id="15" name="Рисунок 14" descr="unnamed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44" r="13944"/>
          <a:stretch>
            <a:fillRect/>
          </a:stretch>
        </p:blipFill>
        <p:spPr>
          <a:xfrm>
            <a:off x="5004270" y="428604"/>
            <a:ext cx="3211068" cy="536259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93649"/>
            <a:ext cx="2736304" cy="836712"/>
          </a:xfrm>
        </p:spPr>
        <p:txBody>
          <a:bodyPr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Пчела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3-tub-ru.yandex.net/i?id=23e36cddf87b6aa4603f1c4513dfe4ba&amp;n=33&amp;h=215&amp;w=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467" y="2129480"/>
            <a:ext cx="2880319" cy="228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2-tub-ru.yandex.net/i?id=a25637a3bb65408a7bf797ff4aa4f247&amp;n=33&amp;h=215&amp;w=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633498"/>
            <a:ext cx="2880320" cy="208800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3-tub-ru.yandex.net/i?id=56724e75f2192e80051d2e55720b8638&amp;n=33&amp;h=215&amp;w=2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809875" cy="20478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499992" y="297135"/>
            <a:ext cx="2952328" cy="1359625"/>
          </a:xfrm>
          <a:prstGeom prst="wedgeRoundRect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Похлопочет над цветком 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поделится медком.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4509120"/>
            <a:ext cx="4039617" cy="185050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2930863" y="2105507"/>
            <a:ext cx="3545231" cy="2331605"/>
          </a:xfrm>
          <a:prstGeom prst="quadArrow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разводит пчел и пользуется результатом их труда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медом.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mages.zakupka.com/i/firms/27/37/37349/med-v-sotah_a020790526609e4_800x6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528" y="93702"/>
            <a:ext cx="3056480" cy="191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upotencia.ru/blog/wp-content/uploads/hone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98" y="2179682"/>
            <a:ext cx="2607335" cy="231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vtograf22.ru/wp-content/uploads/2016/02/pchelovod-600x4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524" y="2221660"/>
            <a:ext cx="2378695" cy="229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3-tub-ru.yandex.net/i?id=61420a81ecc47a1872091aa52382f810&amp;n=33&amp;h=215&amp;w=3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528" y="4640122"/>
            <a:ext cx="3009900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456384" cy="346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932040" y="332656"/>
            <a:ext cx="3456384" cy="1273894"/>
          </a:xfrm>
          <a:prstGeom prst="down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Дикие пчелы строят гнезда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деревьях.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757113" y="4348641"/>
            <a:ext cx="3319537" cy="1312607"/>
          </a:xfrm>
          <a:prstGeom prst="up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Домашние пчелы живут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ульях.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http://beebazar.ru/wp-content/uploads/2011/01/img_147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69603"/>
            <a:ext cx="3393082" cy="311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9410" y="465313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772" y="141277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ветки на тропинку,</a:t>
            </a:r>
            <a:br>
              <a:rPr lang="ru-RU" dirty="0" smtClean="0"/>
            </a:br>
            <a:r>
              <a:rPr lang="ru-RU" dirty="0" smtClean="0"/>
              <a:t>С травинки на травинку</a:t>
            </a:r>
            <a:br>
              <a:rPr lang="ru-RU" dirty="0" smtClean="0"/>
            </a:br>
            <a:r>
              <a:rPr lang="ru-RU" dirty="0" smtClean="0"/>
              <a:t>Прыгает пружинка —</a:t>
            </a:r>
            <a:br>
              <a:rPr lang="ru-RU" dirty="0" smtClean="0"/>
            </a:br>
            <a:r>
              <a:rPr lang="ru-RU" dirty="0" smtClean="0"/>
              <a:t>Зелёненькая спинка.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4732" y="192073"/>
            <a:ext cx="3384376" cy="836712"/>
          </a:xfrm>
        </p:spPr>
        <p:txBody>
          <a:bodyPr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Кузнечик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977411"/>
            <a:ext cx="3816424" cy="249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10005"/>
            <a:ext cx="54006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unnamed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072494" cy="52864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 лесу у пня суетня, беготня: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Народ рабочий целый день хлопочет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79576"/>
            <a:ext cx="3240360" cy="253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145618" cy="23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395536" y="4747449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Муравьи живут везде, от городских квартир до Антарктиды.                        Муравьи практически всеядны.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142852"/>
            <a:ext cx="3546338" cy="9733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Муравьи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http://www.klass39.ru/wp-content/uploads/2013/04/5020_40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95" y="2080598"/>
            <a:ext cx="2713465" cy="181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Устройство муравейника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zadanyasnasekomimi2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43042" y="428604"/>
            <a:ext cx="5715040" cy="54292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kologiya3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2911" y="571481"/>
            <a:ext cx="7786742" cy="52197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a00d26d331571be1d59567b6f699f48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2911" y="571481"/>
            <a:ext cx="7786742" cy="5219720"/>
          </a:xfrm>
        </p:spPr>
      </p:pic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image_2834080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7858179" cy="52864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4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5786" y="571481"/>
            <a:ext cx="7643866" cy="52197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04664"/>
            <a:ext cx="4032448" cy="769441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325"/>
                <a:gd name="adj2" fmla="val 0"/>
              </a:avLst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Насекомые.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Picture 2" descr="http://wk-ufa.ru/published/publicdata/PLATYAWK/attachments/SC/products_pictures/k10_4_2_en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522984"/>
            <a:ext cx="3039104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otomoskva.net.ru/imgk/a136vb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522984"/>
            <a:ext cx="3744416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lenord.com/wp-content/uploads/2013/01/koma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023828"/>
            <a:ext cx="3192289" cy="202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437112"/>
            <a:ext cx="2736304" cy="1202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живут везде пустынях и                     тропиках, в тайге.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243" y="4516634"/>
            <a:ext cx="3254024" cy="19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5017"/>
            <a:ext cx="3038266" cy="191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92514"/>
            <a:ext cx="2781195" cy="190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2781195" y="137532"/>
            <a:ext cx="3060120" cy="91440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обитают во всех средах - в воздухе, на земле и в воде.</a:t>
            </a: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rot="10800000">
            <a:off x="3267139" y="2397030"/>
            <a:ext cx="2088232" cy="1248294"/>
          </a:xfrm>
          <a:prstGeom prst="leftRigh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32656"/>
            <a:ext cx="6703969" cy="864096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406"/>
                <a:gd name="adj2" fmla="val 0"/>
              </a:avLst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Питание насекомых.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656" y="5301208"/>
            <a:ext cx="1911208" cy="147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854" b="-120"/>
          <a:stretch>
            <a:fillRect/>
          </a:stretch>
        </p:blipFill>
        <p:spPr bwMode="auto">
          <a:xfrm>
            <a:off x="6501439" y="1340768"/>
            <a:ext cx="209337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36826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224145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387355" y="1736418"/>
            <a:ext cx="4360485" cy="9144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Jun/13/69eb4957aa1806286706ed4679b17491/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728700"/>
            <a:ext cx="316835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hudiki.my1.ru/Kirill/195/autogen_ebook_id6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76412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5klass.net/datas/okruzhajuschij-mir/Nasekomye-1-klass/0006-006-Nasekomye-1-klas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952328" cy="192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4869160"/>
            <a:ext cx="4176464" cy="134644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питания зависит от жизненной стадии. Например, гусеница-личинка питается листьями, а бабочка – нектаром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защищаются.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020449" cy="893428"/>
          </a:xfrm>
        </p:spPr>
        <p:txBody>
          <a:bodyPr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Стрекоза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5124" name="Picture 4" descr="http://foto2004.ucoz.ru/18/0_8f0f4_2ed1021e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256571" cy="251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2-tub-ru.yandex.net/i?id=1290d18bd9a8c3febdb2f12cc0a34ed6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09371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xallyava.ru/images/Fauna/Strekosa/01a9f6e4deed5d18edbc1ff92794917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57" y="3284984"/>
            <a:ext cx="32403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95705" y="1556792"/>
            <a:ext cx="2376264" cy="1260720"/>
          </a:xfrm>
          <a:prstGeom prst="wedgeRoundRect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аэропланчик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 на жёлтый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1173</TotalTime>
  <Words>390</Words>
  <Application>Microsoft Office PowerPoint</Application>
  <PresentationFormat>Экран (4:3)</PresentationFormat>
  <Paragraphs>41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Капля</vt:lpstr>
      <vt:lpstr>«Чудесный мир насекомых»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Стрекоза</vt:lpstr>
      <vt:lpstr>Слайд 10</vt:lpstr>
      <vt:lpstr>Слайд 11</vt:lpstr>
      <vt:lpstr>Слайд 12</vt:lpstr>
      <vt:lpstr>Слайд 13</vt:lpstr>
      <vt:lpstr>Божья коровка</vt:lpstr>
      <vt:lpstr>Это интересно: </vt:lpstr>
      <vt:lpstr>Пчела</vt:lpstr>
      <vt:lpstr>Слайд 17</vt:lpstr>
      <vt:lpstr>Слайд 18</vt:lpstr>
      <vt:lpstr>Кузнечик</vt:lpstr>
      <vt:lpstr>Слайд 20</vt:lpstr>
      <vt:lpstr>Устройство муравейника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</cp:lastModifiedBy>
  <cp:revision>120</cp:revision>
  <dcterms:created xsi:type="dcterms:W3CDTF">2015-02-05T17:30:43Z</dcterms:created>
  <dcterms:modified xsi:type="dcterms:W3CDTF">2021-04-12T03:05:47Z</dcterms:modified>
</cp:coreProperties>
</file>