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9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26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6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56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5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66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49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8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7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7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4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5B4C5-4D64-42F3-BB42-ECA5E3E4A4E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E24CB-25C8-41A3-970C-78FF3CB9D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5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1.ppt4web.ru/images/95232/149266/310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69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s1.ppt4web.ru/images/95232/149266/310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0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73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fs1.ppt4web.ru/images/95232/149266/310/img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47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fs1.ppt4web.ru/images/95232/149266/310/im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05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fs1.ppt4web.ru/images/95232/149266/310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15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fs1.ppt4web.ru/images/95232/149266/310/img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jg-032316-sfx-firetruck-with-siren-ringing-passi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01636" y="50383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fs1.ppt4web.ru/images/95232/149266/310/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77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fs1.ppt4web.ru/images/95232/149266/310/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704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2021-04-15T10:09:15Z</dcterms:created>
  <dcterms:modified xsi:type="dcterms:W3CDTF">2021-04-15T11:20:52Z</dcterms:modified>
</cp:coreProperties>
</file>