
<file path=[Content_Types].xml><?xml version="1.0" encoding="utf-8"?>
<Types xmlns="http://schemas.openxmlformats.org/package/2006/content-types">
  <Default ContentType="image/png" Extension="png"/>
  <Default ContentType="audio/mpeg" Extension="mp3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314" r:id="rId2"/>
    <p:sldId id="307" r:id="rId3"/>
    <p:sldId id="328" r:id="rId4"/>
    <p:sldId id="316" r:id="rId5"/>
    <p:sldId id="321" r:id="rId6"/>
    <p:sldId id="315" r:id="rId7"/>
    <p:sldId id="317" r:id="rId8"/>
    <p:sldId id="319" r:id="rId9"/>
    <p:sldId id="320" r:id="rId10"/>
    <p:sldId id="322" r:id="rId11"/>
    <p:sldId id="323" r:id="rId12"/>
    <p:sldId id="324" r:id="rId13"/>
    <p:sldId id="326" r:id="rId14"/>
    <p:sldId id="327" r:id="rId15"/>
    <p:sldId id="29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393B4-B5FF-4E07-925F-0B030DCD4FAB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7F244-1EFD-4EBB-A188-2995A2FB0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78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7F244-1EFD-4EBB-A188-2995A2FB0F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7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A5BC35B-3304-4DB3-9172-90D98A0A67DD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 ?><Relationships xmlns="http://schemas.openxmlformats.org/package/2006/relationships"><Relationship Id="rId3" Target="../media/image16.pn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7.pn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2736304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5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       Мастер-класс</a:t>
            </a:r>
          </a:p>
          <a:p>
            <a:pPr marL="45720" indent="0">
              <a:buNone/>
            </a:pPr>
            <a:r>
              <a:rPr lang="ru-RU" sz="5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«Сказочные лабиринты      </a:t>
            </a:r>
          </a:p>
          <a:p>
            <a:pPr marL="45720" indent="0">
              <a:buNone/>
            </a:pPr>
            <a:r>
              <a:rPr lang="ru-RU" sz="5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игр </a:t>
            </a:r>
            <a:r>
              <a:rPr lang="ru-RU" sz="58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В.В.Воскобовича</a:t>
            </a:r>
            <a:r>
              <a:rPr lang="ru-RU" sz="5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»</a:t>
            </a:r>
            <a:br>
              <a:rPr lang="ru-RU" sz="4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48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marL="45720" indent="0">
              <a:buNone/>
            </a:pPr>
            <a:endParaRPr lang="ru-RU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960440" cy="421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3" y="5733256"/>
            <a:ext cx="3201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Подготовила:</a:t>
            </a:r>
          </a:p>
          <a:p>
            <a:r>
              <a:rPr lang="ru-RU" dirty="0"/>
              <a:t> воспитатель </a:t>
            </a:r>
            <a:r>
              <a:rPr lang="ru-RU" dirty="0" err="1"/>
              <a:t>Буракова</a:t>
            </a:r>
            <a:r>
              <a:rPr lang="ru-RU" dirty="0"/>
              <a:t> О.В.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48880"/>
            <a:ext cx="1774825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02" y="4457326"/>
            <a:ext cx="1474787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57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18"/>
            <a:ext cx="9144000" cy="686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62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Оксана\Pictures\0a4c50a17e67d703382e411cae8ad8dc-800x8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924944"/>
            <a:ext cx="4106625" cy="41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91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733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647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4075"/>
            <a:ext cx="9138173" cy="9138173"/>
          </a:xfr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-819472"/>
            <a:ext cx="8364164" cy="836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934" y="-2031939"/>
            <a:ext cx="1784525" cy="178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Барбарики_-_С днем  рождени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79023" y="5299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7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2780928"/>
            <a:ext cx="7848872" cy="34163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Дети должны жить в мире красоты, игры, сказки, фантазии и творчества.</a:t>
            </a:r>
          </a:p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Сухомлинский В.А.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0"/>
            <a:ext cx="2857500" cy="2857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458" y="3420198"/>
            <a:ext cx="3744416" cy="3744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6" r="28594" b="14606"/>
          <a:stretch/>
        </p:blipFill>
        <p:spPr>
          <a:xfrm>
            <a:off x="-24090" y="-80958"/>
            <a:ext cx="2016224" cy="3789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18" y="-531440"/>
            <a:ext cx="4256359" cy="42563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40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456"/>
            <a:ext cx="9144000" cy="753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20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85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6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3279509" cy="32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8"/>
              </a:clrFrom>
              <a:clrTo>
                <a:srgbClr val="FA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524" y="2754519"/>
            <a:ext cx="1847044" cy="375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BE4E9"/>
              </a:clrFrom>
              <a:clrTo>
                <a:srgbClr val="EBE4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948" y="0"/>
            <a:ext cx="1750151" cy="23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4EBE4"/>
              </a:clrFrom>
              <a:clrTo>
                <a:srgbClr val="E4EB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314813"/>
            <a:ext cx="46085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16" y="-243408"/>
            <a:ext cx="3326904" cy="33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263" y="2554420"/>
            <a:ext cx="4129298" cy="412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87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9144000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944216" cy="395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83" y="-107000"/>
            <a:ext cx="7185917" cy="35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58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82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362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</TotalTime>
  <Words>50</Words>
  <Application>Microsoft Office PowerPoint</Application>
  <PresentationFormat>Экран (4:3)</PresentationFormat>
  <Paragraphs>9</Paragraphs>
  <Slides>15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Candara</vt:lpstr>
      <vt:lpstr>Symbol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Детский сад</cp:lastModifiedBy>
  <cp:revision>144</cp:revision>
  <dcterms:created xsi:type="dcterms:W3CDTF">2012-03-22T17:06:57Z</dcterms:created>
  <dcterms:modified xsi:type="dcterms:W3CDTF">2021-11-10T10:13:42Z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11556014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