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3" r:id="rId8"/>
    <p:sldId id="265" r:id="rId9"/>
    <p:sldId id="264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B779-D4E5-4A32-A0F1-6D861B67BC02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9C69-5BB7-4E37-A882-C177B1BB4B7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893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B779-D4E5-4A32-A0F1-6D861B67BC02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9C69-5BB7-4E37-A882-C177B1BB4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76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B779-D4E5-4A32-A0F1-6D861B67BC02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9C69-5BB7-4E37-A882-C177B1BB4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6059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B779-D4E5-4A32-A0F1-6D861B67BC02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9C69-5BB7-4E37-A882-C177B1BB4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177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B779-D4E5-4A32-A0F1-6D861B67BC02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9C69-5BB7-4E37-A882-C177B1BB4B7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1533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B779-D4E5-4A32-A0F1-6D861B67BC02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9C69-5BB7-4E37-A882-C177B1BB4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97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B779-D4E5-4A32-A0F1-6D861B67BC02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9C69-5BB7-4E37-A882-C177B1BB4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329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B779-D4E5-4A32-A0F1-6D861B67BC02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9C69-5BB7-4E37-A882-C177B1BB4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5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B779-D4E5-4A32-A0F1-6D861B67BC02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9C69-5BB7-4E37-A882-C177B1BB4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760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BBBB779-D4E5-4A32-A0F1-6D861B67BC02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7C9C69-5BB7-4E37-A882-C177B1BB4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463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BB779-D4E5-4A32-A0F1-6D861B67BC02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9C69-5BB7-4E37-A882-C177B1BB4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191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BBBB779-D4E5-4A32-A0F1-6D861B67BC02}" type="datetimeFigureOut">
              <a:rPr lang="ru-RU" smtClean="0"/>
              <a:pPr/>
              <a:t>03.11.2020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87C9C69-5BB7-4E37-A882-C177B1BB4B7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743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kira-scrap.ru/dir/jivotnie/sobaki/376" TargetMode="External"/><Relationship Id="rId2" Type="http://schemas.openxmlformats.org/officeDocument/2006/relationships/hyperlink" Target="http://detsad-kitty.ru/shablon/55567-klipart-domashnie-zhivotny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tamusic.ru/?string=%C3%EE%EB%EE%F1%E0+%C6%E8%E2%EE%F2%ED%FB%F5" TargetMode="External"/><Relationship Id="rId5" Type="http://schemas.openxmlformats.org/officeDocument/2006/relationships/hyperlink" Target="http://kira-scrap.ru/dir/jivotnie/domashnie_zhivotnye/384" TargetMode="External"/><Relationship Id="rId4" Type="http://schemas.openxmlformats.org/officeDocument/2006/relationships/hyperlink" Target="http://kira-scrap.ru/dir/jivotnie/kiski/6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2.mp3"/><Relationship Id="rId3" Type="http://schemas.openxmlformats.org/officeDocument/2006/relationships/image" Target="../media/image9.png"/><Relationship Id="rId7" Type="http://schemas.openxmlformats.org/officeDocument/2006/relationships/slide" Target="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image" Target="../media/image14.png"/><Relationship Id="rId7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3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3" Type="http://schemas.openxmlformats.org/officeDocument/2006/relationships/image" Target="../media/image19.png"/><Relationship Id="rId7" Type="http://schemas.openxmlformats.org/officeDocument/2006/relationships/slide" Target="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4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5.mp3"/><Relationship Id="rId3" Type="http://schemas.openxmlformats.org/officeDocument/2006/relationships/image" Target="../media/image23.png"/><Relationship Id="rId7" Type="http://schemas.openxmlformats.org/officeDocument/2006/relationships/slide" Target="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media" Target="../media/media6.mp3"/><Relationship Id="rId3" Type="http://schemas.openxmlformats.org/officeDocument/2006/relationships/image" Target="../media/image17.png"/><Relationship Id="rId7" Type="http://schemas.openxmlformats.org/officeDocument/2006/relationships/slide" Target="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6.mp3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png"/><Relationship Id="rId7" Type="http://schemas.microsoft.com/office/2007/relationships/media" Target="../media/media7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7.mp3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300" b="1" cap="all" dirty="0">
                <a:solidFill>
                  <a:schemeClr val="accent3">
                    <a:lumMod val="50000"/>
                  </a:schemeClr>
                </a:solidFill>
                <a:latin typeface="Corbel" panose="020B0503020204020204"/>
              </a:rPr>
              <a:t>Интерактивная игра </a:t>
            </a:r>
            <a:br>
              <a:rPr lang="ru-RU" sz="5300" b="1" cap="all" dirty="0">
                <a:solidFill>
                  <a:schemeClr val="accent3">
                    <a:lumMod val="50000"/>
                  </a:schemeClr>
                </a:solidFill>
                <a:latin typeface="Corbel" panose="020B0503020204020204"/>
              </a:rPr>
            </a:br>
            <a:r>
              <a:rPr lang="ru-RU" sz="5300" b="1" cap="all" dirty="0" smtClean="0">
                <a:solidFill>
                  <a:schemeClr val="accent3">
                    <a:lumMod val="50000"/>
                  </a:schemeClr>
                </a:solidFill>
                <a:latin typeface="Corbel" panose="020B0503020204020204"/>
              </a:rPr>
              <a:t>«Чей малыш?»</a:t>
            </a:r>
            <a:r>
              <a:rPr lang="ru-RU" b="1" cap="all" dirty="0" smtClean="0">
                <a:solidFill>
                  <a:schemeClr val="accent3">
                    <a:lumMod val="50000"/>
                  </a:schemeClr>
                </a:solidFill>
                <a:latin typeface="Corbel" panose="020B0503020204020204"/>
              </a:rPr>
              <a:t/>
            </a:r>
            <a:br>
              <a:rPr lang="ru-RU" b="1" cap="all" dirty="0" smtClean="0">
                <a:solidFill>
                  <a:schemeClr val="accent3">
                    <a:lumMod val="50000"/>
                  </a:schemeClr>
                </a:solidFill>
                <a:latin typeface="Corbel" panose="020B0503020204020204"/>
              </a:rPr>
            </a:br>
            <a:r>
              <a:rPr lang="ru-RU" sz="3600" b="1" cap="all" dirty="0" smtClean="0">
                <a:solidFill>
                  <a:schemeClr val="accent3">
                    <a:lumMod val="50000"/>
                  </a:schemeClr>
                </a:solidFill>
                <a:latin typeface="Corbel" panose="020B0503020204020204"/>
              </a:rPr>
              <a:t>(Домашние животные)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для детей дошкольного возраста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35512"/>
            <a:ext cx="777239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10975" y="5979519"/>
            <a:ext cx="9220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 smtClean="0">
                <a:latin typeface="Century Gothic" panose="020B0502020202020204"/>
              </a:rPr>
              <a:t>2020 </a:t>
            </a:r>
            <a:r>
              <a:rPr lang="ru-RU" sz="1400" dirty="0">
                <a:latin typeface="Century Gothic" panose="020B0502020202020204"/>
              </a:rPr>
              <a:t>год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591" y="4537494"/>
            <a:ext cx="1918015" cy="15959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8322" y="453442"/>
            <a:ext cx="2086283" cy="190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253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orbel" panose="020B0503020204020204"/>
                <a:ea typeface="Tahoma" panose="020B0604030504040204" pitchFamily="34" charset="0"/>
                <a:cs typeface="Tahoma" panose="020B0604030504040204" pitchFamily="34" charset="0"/>
              </a:rPr>
              <a:t>Список используемых источников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>
                <a:hlinkClick r:id="rId2"/>
              </a:rPr>
              <a:t>http://detsad-kitty.ru/shablon/55567-klipart-domashnie-zhivotnye.html</a:t>
            </a:r>
            <a:r>
              <a:rPr lang="ru-RU" dirty="0"/>
              <a:t> - Клипарт Домашние </a:t>
            </a:r>
            <a:r>
              <a:rPr lang="ru-RU" dirty="0" smtClean="0"/>
              <a:t>животные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kira-scrap.ru/dir/jivotnie/sobaki/376</a:t>
            </a:r>
            <a:r>
              <a:rPr lang="ru-RU" dirty="0" smtClean="0"/>
              <a:t> - </a:t>
            </a:r>
            <a:r>
              <a:rPr lang="ru-RU" dirty="0"/>
              <a:t>Животные </a:t>
            </a:r>
            <a:r>
              <a:rPr lang="ru-RU" dirty="0" smtClean="0"/>
              <a:t>клипарт. Собаки.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kira-scrap.ru/dir/jivotnie/kiski/67</a:t>
            </a:r>
            <a:r>
              <a:rPr lang="ru-RU" dirty="0" smtClean="0"/>
              <a:t> - </a:t>
            </a:r>
            <a:r>
              <a:rPr lang="ru-RU" dirty="0"/>
              <a:t>Животные клипарт. </a:t>
            </a:r>
            <a:r>
              <a:rPr lang="ru-RU" dirty="0" smtClean="0"/>
              <a:t>Кошки.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kira-scrap.ru/dir/jivotnie/domashnie_zhivotnye/384</a:t>
            </a:r>
            <a:r>
              <a:rPr lang="ru-RU" dirty="0" smtClean="0"/>
              <a:t> - </a:t>
            </a:r>
            <a:r>
              <a:rPr lang="ru-RU" dirty="0"/>
              <a:t>Животные клипарт. Домашние </a:t>
            </a:r>
            <a:r>
              <a:rPr lang="ru-RU" dirty="0" smtClean="0"/>
              <a:t>животные.</a:t>
            </a:r>
          </a:p>
          <a:p>
            <a:r>
              <a:rPr lang="en-US" dirty="0">
                <a:solidFill>
                  <a:schemeClr val="tx1"/>
                </a:solidFill>
                <a:hlinkClick r:id="rId6"/>
              </a:rPr>
              <a:t>https://petamusic.ru/?string=%C3%EE%EB%EE%F1%E0+%C6%E8%E2%EE%F2%ED%FB%F5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/>
              <a:t>– Голоса домашних </a:t>
            </a:r>
            <a:r>
              <a:rPr lang="ru-RU" dirty="0" smtClean="0"/>
              <a:t>животных.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6856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Цель: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Закрепить знания детей о домашних животных, их </a:t>
            </a:r>
            <a:r>
              <a:rPr lang="ru-RU" dirty="0" smtClean="0"/>
              <a:t>детёнышах.</a:t>
            </a:r>
          </a:p>
          <a:p>
            <a:r>
              <a:rPr lang="ru-RU" dirty="0"/>
              <a:t>В</a:t>
            </a:r>
            <a:r>
              <a:rPr lang="ru-RU" dirty="0" smtClean="0"/>
              <a:t>ырабатывать </a:t>
            </a:r>
            <a:r>
              <a:rPr lang="ru-RU" dirty="0"/>
              <a:t>умение соотносить изображение </a:t>
            </a:r>
            <a:r>
              <a:rPr lang="ru-RU" dirty="0" smtClean="0"/>
              <a:t>детёныша </a:t>
            </a:r>
            <a:r>
              <a:rPr lang="ru-RU" dirty="0"/>
              <a:t>с изображением </a:t>
            </a:r>
            <a:r>
              <a:rPr lang="ru-RU" dirty="0" smtClean="0"/>
              <a:t>большого </a:t>
            </a:r>
            <a:r>
              <a:rPr lang="ru-RU" dirty="0"/>
              <a:t>животного.</a:t>
            </a:r>
            <a:endParaRPr lang="ru-RU" dirty="0" smtClean="0"/>
          </a:p>
          <a:p>
            <a:r>
              <a:rPr lang="ru-RU" dirty="0" smtClean="0"/>
              <a:t>Развивать </a:t>
            </a:r>
            <a:r>
              <a:rPr lang="ru-RU" dirty="0"/>
              <a:t>зрительное </a:t>
            </a:r>
            <a:r>
              <a:rPr lang="ru-RU" dirty="0" smtClean="0"/>
              <a:t>внимание.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019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2298" y="4356587"/>
            <a:ext cx="2090428" cy="1867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334" y="3657600"/>
            <a:ext cx="3256898" cy="25664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6953" y="1650871"/>
            <a:ext cx="728535" cy="914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9514" y="4725983"/>
            <a:ext cx="1790502" cy="1498053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rId7" action="ppaction://hlinksldjump" highlightClick="1"/>
          </p:cNvPr>
          <p:cNvSpPr/>
          <p:nvPr/>
        </p:nvSpPr>
        <p:spPr>
          <a:xfrm>
            <a:off x="8721305" y="6443933"/>
            <a:ext cx="345056" cy="336430"/>
          </a:xfrm>
          <a:prstGeom prst="actionButtonForwardNex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нгтоны - Голоса животных – Лай собаки (www.petamusic.ru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49462" y="94890"/>
            <a:ext cx="360872" cy="36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949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30416 -0.5305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-2652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1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7813" y="4139738"/>
            <a:ext cx="2743354" cy="20682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4425" y="1966196"/>
            <a:ext cx="1414851" cy="10752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1418" y="3624349"/>
            <a:ext cx="2613018" cy="25836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42114" y="4540726"/>
            <a:ext cx="1685448" cy="1667245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7" action="ppaction://hlinksldjump" highlightClick="1"/>
          </p:cNvPr>
          <p:cNvSpPr/>
          <p:nvPr/>
        </p:nvSpPr>
        <p:spPr>
          <a:xfrm>
            <a:off x="8721305" y="6443933"/>
            <a:ext cx="345056" cy="336430"/>
          </a:xfrm>
          <a:prstGeom prst="actionButtonForwardNex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Голоса животных и птиц – Корова (www.petamusic.ru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51846" y="129397"/>
            <a:ext cx="365739" cy="3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8636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08246 -0.4738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-2370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3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062" y="4510247"/>
            <a:ext cx="1261850" cy="16975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1704" y="1799706"/>
            <a:ext cx="521209" cy="9144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6977" y="4440191"/>
            <a:ext cx="2693258" cy="17676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6300" y="3952354"/>
            <a:ext cx="2576946" cy="2255451"/>
          </a:xfrm>
          <a:prstGeom prst="rect">
            <a:avLst/>
          </a:prstGeom>
        </p:spPr>
      </p:pic>
      <p:sp>
        <p:nvSpPr>
          <p:cNvPr id="14" name="Управляющая кнопка: далее 13">
            <a:hlinkClick r:id="rId7" action="ppaction://hlinksldjump" highlightClick="1"/>
          </p:cNvPr>
          <p:cNvSpPr/>
          <p:nvPr/>
        </p:nvSpPr>
        <p:spPr>
          <a:xfrm>
            <a:off x="8721305" y="6443933"/>
            <a:ext cx="345056" cy="336430"/>
          </a:xfrm>
          <a:prstGeom prst="actionButtonForwardNex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Голоса животных и птиц - Кошка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2144" y="90577"/>
            <a:ext cx="356558" cy="35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012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0.30659 -0.4981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0" y="-249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13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0956" y="4706240"/>
            <a:ext cx="2164869" cy="15154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2581" y="2926894"/>
            <a:ext cx="3332241" cy="32947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7513" y="1483569"/>
            <a:ext cx="1936996" cy="23025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939" y="4411418"/>
            <a:ext cx="2068261" cy="1810229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rId7" action="ppaction://hlinksldjump" highlightClick="1"/>
          </p:cNvPr>
          <p:cNvSpPr/>
          <p:nvPr/>
        </p:nvSpPr>
        <p:spPr>
          <a:xfrm>
            <a:off x="8721305" y="6443933"/>
            <a:ext cx="345056" cy="336430"/>
          </a:xfrm>
          <a:prstGeom prst="actionButtonForwardNex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Голоса животных и птиц – Лошадка (www.petamusic.ru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58443" y="94891"/>
            <a:ext cx="334992" cy="33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1154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31684 -0.3588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51" y="-1794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345837" y="4425351"/>
            <a:ext cx="2663548" cy="17481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677611" y="2221161"/>
            <a:ext cx="1114947" cy="8963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37006" y="4206004"/>
            <a:ext cx="1988942" cy="19674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274" y="4675412"/>
            <a:ext cx="1790502" cy="1498053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rId7" action="ppaction://hlinksldjump" highlightClick="1"/>
          </p:cNvPr>
          <p:cNvSpPr/>
          <p:nvPr/>
        </p:nvSpPr>
        <p:spPr>
          <a:xfrm>
            <a:off x="8721305" y="6443933"/>
            <a:ext cx="345056" cy="336430"/>
          </a:xfrm>
          <a:prstGeom prst="actionButtonForwardNex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Голоса животных – Свинья (www.petamusic.ru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77638" y="90577"/>
            <a:ext cx="347932" cy="34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1509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07465 -0.44885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-2245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6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844" y="3969607"/>
            <a:ext cx="2576946" cy="22554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865" y="2123141"/>
            <a:ext cx="1303743" cy="8973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4531" y="4691674"/>
            <a:ext cx="1862409" cy="1533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9681" y="3557847"/>
            <a:ext cx="2607465" cy="2667211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7" action="ppaction://hlinksldjump" highlightClick="1"/>
          </p:cNvPr>
          <p:cNvSpPr/>
          <p:nvPr/>
        </p:nvSpPr>
        <p:spPr>
          <a:xfrm>
            <a:off x="8721305" y="6443933"/>
            <a:ext cx="345056" cy="336430"/>
          </a:xfrm>
          <a:prstGeom prst="actionButtonForwardNex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нгтоны - Голоса животных – Овечка (www.petamusic.ru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29659" y="112144"/>
            <a:ext cx="365185" cy="36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303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0.29843 -0.4777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13" y="-238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1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" action="ppaction://hlinkshowjump?jump=endshow" highlightClick="1"/>
          </p:cNvPr>
          <p:cNvSpPr/>
          <p:nvPr/>
        </p:nvSpPr>
        <p:spPr>
          <a:xfrm>
            <a:off x="8695427" y="6452558"/>
            <a:ext cx="370935" cy="345057"/>
          </a:xfrm>
          <a:prstGeom prst="actionButtonHome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9993" y="4222629"/>
            <a:ext cx="2095434" cy="19674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6996" y="1812107"/>
            <a:ext cx="1211872" cy="12220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62751" y="3837029"/>
            <a:ext cx="2947989" cy="23530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9168" y="4975784"/>
            <a:ext cx="1812397" cy="1214306"/>
          </a:xfrm>
          <a:prstGeom prst="rect">
            <a:avLst/>
          </a:prstGeom>
        </p:spPr>
      </p:pic>
      <p:pic>
        <p:nvPicPr>
          <p:cNvPr id="2" name="голоса животных – блеение козы (www.petamusic.ru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4819" y="73325"/>
            <a:ext cx="347932" cy="34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065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-0.30885 -0.46088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1" y="-230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5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310</TotalTime>
  <Words>86</Words>
  <Application>Microsoft Office PowerPoint</Application>
  <PresentationFormat>Экран (4:3)</PresentationFormat>
  <Paragraphs>13</Paragraphs>
  <Slides>10</Slides>
  <Notes>0</Notes>
  <HiddenSlides>3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Ретро</vt:lpstr>
      <vt:lpstr>Интерактивная игра  «Чей малыш?» (Домашние животные)</vt:lpstr>
      <vt:lpstr>Цель: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Список используемых источников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Субботина</dc:creator>
  <cp:lastModifiedBy>Bionica 926-916</cp:lastModifiedBy>
  <cp:revision>32</cp:revision>
  <dcterms:created xsi:type="dcterms:W3CDTF">2017-08-24T12:23:10Z</dcterms:created>
  <dcterms:modified xsi:type="dcterms:W3CDTF">2020-11-03T05:33:19Z</dcterms:modified>
</cp:coreProperties>
</file>