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DCD7-98A0-4111-8F4B-B58401A9139C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95395-3C22-4538-8E23-832496CBC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95395-3C22-4538-8E23-832496CBCD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6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4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3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5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5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9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1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6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2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3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1B6A-AE7F-48CB-A98C-D43418AD04D8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25F6-80B7-41B1-87A9-285F82B50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9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uckmaster.info/uploads/v-chem-otlichie-dikih-i-domashnih-ptit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398"/>
            <a:ext cx="12641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ing_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" y="6553200"/>
            <a:ext cx="609600" cy="609600"/>
          </a:xfrm>
          <a:prstGeom prst="rect">
            <a:avLst/>
          </a:prstGeom>
        </p:spPr>
      </p:pic>
      <p:pic>
        <p:nvPicPr>
          <p:cNvPr id="6" name="Recording_1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10990" y="3127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2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12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урция, Птица, Домашняя Птица, Осен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" y="0"/>
            <a:ext cx="996214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55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heaclub.ru/tim/3faeafd0498f01c6fcb0c4bd7ac24926/zagadki-pro-domashnih-ptic-dlya-detei-doshkolnogo-i-shkolnogo-vozrasta---podborka-pro-kuricu-i-guse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95" y="-866274"/>
            <a:ext cx="12304295" cy="7724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48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100fotok.ru/wp-content/uploads/2019/04/Kartinka_Spasibo_za_vnimanie_dlya_prezentaciy_1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96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тух, Ферма, Деревня, Курица, Полигам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31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ыплят, Птица, Куры Цыплята, Яйц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053"/>
            <a:ext cx="12192000" cy="7259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84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седка, Мама, Курица, Молодой, Семь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38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crosti.ru/patterns/00/1f/90/7543d9ce1f/pic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0429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50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50.radikal.ru/i128/0905/46/fffa3f4ffec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137"/>
            <a:ext cx="12192000" cy="729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45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zoochat.com/community/media/lesser-white-fronted-goose.228555/ful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47" y="0"/>
            <a:ext cx="8630653" cy="670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66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.stranamam.ru/data/cache/2012sep/03/13/5514619_6827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59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урция, Ферма, Австралия, Перь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32"/>
            <a:ext cx="12192000" cy="709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91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Произвольный</PresentationFormat>
  <Paragraphs>1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2021-01-06T13:32:36Z</dcterms:created>
  <dcterms:modified xsi:type="dcterms:W3CDTF">2021-01-12T03:32:02Z</dcterms:modified>
</cp:coreProperties>
</file>