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5.xml" ContentType="application/vnd.openxmlformats-officedocument.presentationml.notesSlide+xml"/>
  <Override PartName="/ppt/notesSlides/_rels/notesSlide5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media/image1.jpeg" ContentType="image/jpeg"/>
  <Override PartName="/ppt/media/image2.jpeg" ContentType="image/jpeg"/>
  <Override PartName="/ppt/media/image3.gif" ContentType="image/gif"/>
  <Override PartName="/ppt/media/image4.jpeg" ContentType="image/jpeg"/>
  <Override PartName="/ppt/media/image5.jpeg" ContentType="image/jpeg"/>
  <Override PartName="/ppt/media/image6.jpeg" ContentType="image/jpeg"/>
  <Override PartName="/ppt/media/image9.png" ContentType="image/png"/>
  <Override PartName="/ppt/media/image7.jpeg" ContentType="image/jpeg"/>
  <Override PartName="/ppt/media/image8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42C1BFD0-C784-4259-A5F6-EB21C31D6FF0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16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92088BFF-E2BF-48C9-A643-4C49E975375F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A3E57149-F7BE-41EC-B22F-1EDAC10C545C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16.9.20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35959B8-E099-4586-BF92-34F2CEE04BB3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FE998E4F-5178-45A2-AF70-407226AA0DF6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16.9.20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73230CC-D905-4BB5-9559-1514E6B505CA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gif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685800" y="785880"/>
            <a:ext cx="7457760" cy="17143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i="1" lang="ru-RU" sz="4400" spc="-1" strike="noStrike">
                <a:solidFill>
                  <a:srgbClr val="c9211e"/>
                </a:solidFill>
                <a:latin typeface="Calibri"/>
              </a:rPr>
              <a:t>Ставропольский край</a:t>
            </a:r>
            <a:endParaRPr b="1" i="1" lang="ru-RU" sz="4400" spc="-1" strike="noStrike">
              <a:solidFill>
                <a:srgbClr val="c9211e"/>
              </a:solidFill>
              <a:latin typeface="Calibri"/>
            </a:endParaRPr>
          </a:p>
        </p:txBody>
      </p:sp>
      <p:pic>
        <p:nvPicPr>
          <p:cNvPr id="89" name="" descr=""/>
          <p:cNvPicPr/>
          <p:nvPr/>
        </p:nvPicPr>
        <p:blipFill>
          <a:blip r:embed="rId1"/>
          <a:stretch/>
        </p:blipFill>
        <p:spPr>
          <a:xfrm>
            <a:off x="1152000" y="2098440"/>
            <a:ext cx="7200000" cy="3877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Заключение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Ставропольский край – это чудесный край! Здесь можно услышать задушевные русские песни, зажигательные кавказские ритмы, насладится богатейшей палитрой народного творчества. Добро пожаловать! 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</a:pP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</a:pP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3" name="Рисунок 3" descr=""/>
          <p:cNvPicPr/>
          <p:nvPr/>
        </p:nvPicPr>
        <p:blipFill>
          <a:blip r:embed="rId1"/>
          <a:stretch/>
        </p:blipFill>
        <p:spPr>
          <a:xfrm>
            <a:off x="1714320" y="3143160"/>
            <a:ext cx="4428720" cy="28573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Карта Ставропольского края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1" name="Содержимое 3" descr=""/>
          <p:cNvPicPr/>
          <p:nvPr/>
        </p:nvPicPr>
        <p:blipFill>
          <a:blip r:embed="rId1"/>
          <a:stretch/>
        </p:blipFill>
        <p:spPr>
          <a:xfrm>
            <a:off x="1714320" y="1571760"/>
            <a:ext cx="5214600" cy="401436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Герб Ставропольского края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3" name="Содержимое 3" descr=""/>
          <p:cNvPicPr/>
          <p:nvPr/>
        </p:nvPicPr>
        <p:blipFill>
          <a:blip r:embed="rId1"/>
          <a:stretch/>
        </p:blipFill>
        <p:spPr>
          <a:xfrm>
            <a:off x="3214800" y="1643040"/>
            <a:ext cx="2714400" cy="364284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Флаг Ставропольского края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5" name="Содержимое 3" descr=""/>
          <p:cNvPicPr/>
          <p:nvPr/>
        </p:nvPicPr>
        <p:blipFill>
          <a:blip r:embed="rId1"/>
          <a:stretch/>
        </p:blipFill>
        <p:spPr>
          <a:xfrm>
            <a:off x="2857320" y="2643120"/>
            <a:ext cx="2999880" cy="21427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Население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Ставропольский край – расположен в центральной части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Предкавказья и на северном склоне Большого Кавказа.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 настоящее время в крае проживает 2 млн. 735 тыч.человек.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Население многонационально, проживают 93 народа.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</a:pP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8" name="Рисунок 3" descr=""/>
          <p:cNvPicPr/>
          <p:nvPr/>
        </p:nvPicPr>
        <p:blipFill>
          <a:blip r:embed="rId1"/>
          <a:stretch/>
        </p:blipFill>
        <p:spPr>
          <a:xfrm>
            <a:off x="3571920" y="3429000"/>
            <a:ext cx="1928520" cy="249984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Озера и реки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40 мелких и крупных озер. Есть озеро – болото Кравцово  озеро.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Самые крупные реки: Кубань, Терек, Кума, Калаус, Егорлык.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Река Кума длинною 809 км. Берет начало у скалистого хребта и впадает в Каспийское море. 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</a:pP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1" name="Рисунок 3" descr=""/>
          <p:cNvPicPr/>
          <p:nvPr/>
        </p:nvPicPr>
        <p:blipFill>
          <a:blip r:embed="rId1"/>
          <a:stretch/>
        </p:blipFill>
        <p:spPr>
          <a:xfrm>
            <a:off x="1571760" y="3786120"/>
            <a:ext cx="5643360" cy="228564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Животный и растительный мир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 степи обитают грызуны (суслики, полёвки, хомяки и т.д.).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 озерах и болотах много водоплавающей  птицы.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Существуют ценные лекарственные растения: зверобой, душица, чабрец, цикорий; и лекарственные кустарники: рябина, калина, черёмуха, шиповник.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</a:pP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</a:pP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4" name="Рисунок 3" descr=""/>
          <p:cNvPicPr/>
          <p:nvPr/>
        </p:nvPicPr>
        <p:blipFill>
          <a:blip r:embed="rId1"/>
          <a:stretch/>
        </p:blipFill>
        <p:spPr>
          <a:xfrm>
            <a:off x="2214720" y="3786120"/>
            <a:ext cx="4785840" cy="221436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Сельское хозяйство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Хорошо развито садоводство, птицеводство, пчеловодство.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Используется выращивание зерна и подсолнечника.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</a:pP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7" name="Рисунок 3" descr=""/>
          <p:cNvPicPr/>
          <p:nvPr/>
        </p:nvPicPr>
        <p:blipFill>
          <a:blip r:embed="rId1"/>
          <a:stretch/>
        </p:blipFill>
        <p:spPr>
          <a:xfrm>
            <a:off x="1785960" y="2714760"/>
            <a:ext cx="5357520" cy="335736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Полезные ископаемые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Особое богатство края – минеральные лечебные воды.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 крае к полезным ископаемым относятся : добыча и хранение природного газа, нефти, полиметаллов, содержащие уран, строительные материалы.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0" name="Рисунок 3" descr=""/>
          <p:cNvPicPr/>
          <p:nvPr/>
        </p:nvPicPr>
        <p:blipFill>
          <a:blip r:embed="rId1"/>
          <a:stretch/>
        </p:blipFill>
        <p:spPr>
          <a:xfrm>
            <a:off x="1928880" y="3429000"/>
            <a:ext cx="5071680" cy="257148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</TotalTime>
  <Application>Ultra_Office/6.2.3.2$Windows_x86 LibreOffice_project/</Application>
  <Words>236</Words>
  <Paragraphs>30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2013-10-20T12:48:03Z</dcterms:created>
  <dc:creator>RePack by SPecialiST</dc:creator>
  <dc:description/>
  <dc:language>ru-RU</dc:language>
  <cp:lastModifiedBy/>
  <dcterms:modified xsi:type="dcterms:W3CDTF">2020-09-16T21:36:11Z</dcterms:modified>
  <cp:revision>30</cp:revision>
  <dc:subject/>
  <dc:title>Ставропольский край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10</vt:i4>
  </property>
</Properties>
</file>