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7A8A-C274-4B31-B28E-89AAEF034F82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13A8-4676-453D-8E35-2E51E7E0D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3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7A8A-C274-4B31-B28E-89AAEF034F82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13A8-4676-453D-8E35-2E51E7E0D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624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7A8A-C274-4B31-B28E-89AAEF034F82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13A8-4676-453D-8E35-2E51E7E0D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14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7A8A-C274-4B31-B28E-89AAEF034F82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13A8-4676-453D-8E35-2E51E7E0D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769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7A8A-C274-4B31-B28E-89AAEF034F82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13A8-4676-453D-8E35-2E51E7E0D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095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7A8A-C274-4B31-B28E-89AAEF034F82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13A8-4676-453D-8E35-2E51E7E0D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51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7A8A-C274-4B31-B28E-89AAEF034F82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13A8-4676-453D-8E35-2E51E7E0D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490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7A8A-C274-4B31-B28E-89AAEF034F82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13A8-4676-453D-8E35-2E51E7E0D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263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7A8A-C274-4B31-B28E-89AAEF034F82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13A8-4676-453D-8E35-2E51E7E0D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334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7A8A-C274-4B31-B28E-89AAEF034F82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13A8-4676-453D-8E35-2E51E7E0D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563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7A8A-C274-4B31-B28E-89AAEF034F82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13A8-4676-453D-8E35-2E51E7E0D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521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87A8A-C274-4B31-B28E-89AAEF034F82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713A8-4676-453D-8E35-2E51E7E0D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43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p=1&amp;text=%D0%BA%D0%B0%D1%80%D1%82%D0%B8%D0%BD%D0%BA%D0%B8%20%D0%BF%D1%82%D0%B8%D1%87%D0%B5%D0%BA%20%D0%B4%D0%BB%D1%8F%20%D0%B4%D0%B5%D1%82%D0%B5%D0%B9&amp;img_url=http://www.clker.com/cliparts/7/d/8/4/13189693661780552777Goldfinch%20Side%20View.svg.thumb.png&amp;pos=50&amp;rpt=simage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kartiny.ucoz.ru/photo/prazdniki/kreshhenie/skachat_besplatno/286-0-9405" TargetMode="External"/><Relationship Id="rId2" Type="http://schemas.openxmlformats.org/officeDocument/2006/relationships/hyperlink" Target="http://roditeli-i-deti.ucoz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hitalnya.ru/work/429933/" TargetMode="External"/><Relationship Id="rId4" Type="http://schemas.openxmlformats.org/officeDocument/2006/relationships/hyperlink" Target="http://blog.kp.ru/users/algor42/post194752997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A%D0%B0%D1%80%D1%82%D0%B8%D0%BD%D0%BA%D0%B0%20%D0%B7%D0%B8%D0%BC%D0%BD%D0%B8%D0%B9%20%D0%BB%D0%B5%D1%81&amp;img_url=http://img-fotki.yandex.ru/get/4114/nickita-log.0/0_2575e_c5b8ac8c_S&amp;pos=29&amp;rpt=simage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2160240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chemeClr val="tx2"/>
                </a:solidFill>
              </a:rPr>
              <a:t>Зимующие птицы.</a:t>
            </a:r>
            <a:endParaRPr lang="ru-RU" sz="72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1440160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Автор: </a:t>
            </a:r>
            <a:r>
              <a:rPr lang="ru-RU" sz="2000" b="1" dirty="0" err="1" smtClean="0">
                <a:solidFill>
                  <a:srgbClr val="7030A0"/>
                </a:solidFill>
              </a:rPr>
              <a:t>Зяблова</a:t>
            </a:r>
            <a:r>
              <a:rPr lang="ru-RU" sz="2000" b="1" dirty="0" smtClean="0">
                <a:solidFill>
                  <a:srgbClr val="7030A0"/>
                </a:solidFill>
              </a:rPr>
              <a:t> Елена Викторовна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Педагог дополнительного образования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МБОУ ДОД «Дом детского творчества»</a:t>
            </a:r>
          </a:p>
          <a:p>
            <a:r>
              <a:rPr lang="ru-RU" sz="2000" b="1" dirty="0" err="1" smtClean="0">
                <a:solidFill>
                  <a:srgbClr val="7030A0"/>
                </a:solidFill>
              </a:rPr>
              <a:t>с.Икряное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smtClean="0">
                <a:solidFill>
                  <a:srgbClr val="7030A0"/>
                </a:solidFill>
              </a:rPr>
              <a:t>Астраханская область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6146" name="Picture 2" descr="http://im6-tub-ru.yandex.net/i?id=274270259-04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8965">
            <a:off x="683568" y="2276872"/>
            <a:ext cx="151216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01.chitalnya.ru/upload/298/634937849361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8955">
            <a:off x="7380312" y="2132857"/>
            <a:ext cx="136815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stihi.ru/pics/2011/10/08/13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947" y="2180139"/>
            <a:ext cx="2808312" cy="181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867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2088232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70C0"/>
                </a:solidFill>
                <a:latin typeface="Arial"/>
              </a:rPr>
              <a:t>Синяя </a:t>
            </a:r>
            <a:r>
              <a:rPr lang="ru-RU" b="1" dirty="0">
                <a:solidFill>
                  <a:srgbClr val="0070C0"/>
                </a:solidFill>
                <a:latin typeface="Arial"/>
              </a:rPr>
              <a:t>косынка, </a:t>
            </a:r>
            <a:endParaRPr lang="ru-RU" b="1" dirty="0" smtClean="0">
              <a:solidFill>
                <a:srgbClr val="0070C0"/>
              </a:solidFill>
              <a:latin typeface="Arial"/>
            </a:endParaRPr>
          </a:p>
          <a:p>
            <a:pPr marL="0" indent="0" algn="r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70C0"/>
                </a:solidFill>
                <a:latin typeface="Arial"/>
              </a:rPr>
              <a:t>темненькая спинка. </a:t>
            </a:r>
          </a:p>
          <a:p>
            <a:pPr marL="0" indent="0" algn="r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70C0"/>
                </a:solidFill>
                <a:latin typeface="Arial"/>
              </a:rPr>
              <a:t>Маленькая </a:t>
            </a:r>
            <a:r>
              <a:rPr lang="ru-RU" b="1" dirty="0">
                <a:solidFill>
                  <a:srgbClr val="0070C0"/>
                </a:solidFill>
                <a:latin typeface="Arial"/>
              </a:rPr>
              <a:t>птичка, </a:t>
            </a:r>
            <a:endParaRPr lang="ru-RU" b="1" dirty="0" smtClean="0">
              <a:solidFill>
                <a:srgbClr val="0070C0"/>
              </a:solidFill>
              <a:latin typeface="Arial"/>
            </a:endParaRPr>
          </a:p>
          <a:p>
            <a:pPr marL="0" indent="0" algn="r">
              <a:spcAft>
                <a:spcPts val="0"/>
              </a:spcAft>
              <a:buNone/>
            </a:pPr>
            <a:r>
              <a:rPr lang="ru-RU" b="1" dirty="0">
                <a:solidFill>
                  <a:srgbClr val="0070C0"/>
                </a:solidFill>
                <a:latin typeface="Arial"/>
              </a:rPr>
              <a:t>З</a:t>
            </a:r>
            <a:r>
              <a:rPr lang="ru-RU" b="1" dirty="0" smtClean="0">
                <a:solidFill>
                  <a:srgbClr val="0070C0"/>
                </a:solidFill>
                <a:latin typeface="Arial"/>
              </a:rPr>
              <a:t>вать </a:t>
            </a:r>
            <a:r>
              <a:rPr lang="ru-RU" b="1" dirty="0">
                <a:solidFill>
                  <a:srgbClr val="0070C0"/>
                </a:solidFill>
                <a:latin typeface="Arial"/>
              </a:rPr>
              <a:t>её ...</a:t>
            </a:r>
          </a:p>
          <a:p>
            <a:endParaRPr lang="ru-RU" dirty="0"/>
          </a:p>
        </p:txBody>
      </p:sp>
      <p:pic>
        <p:nvPicPr>
          <p:cNvPr id="2050" name="Picture 2" descr="http://www.oboi.ws/wallpapers/12_8993_oboi_zimnjaja_reka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6457950" cy="41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124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синица</a:t>
            </a:r>
            <a:endParaRPr lang="ru-RU" b="1" dirty="0"/>
          </a:p>
        </p:txBody>
      </p:sp>
      <p:pic>
        <p:nvPicPr>
          <p:cNvPr id="4" name="Рисунок 3" descr="http://ooo-vetcentr.ru/wp-content/uploads/2011/11/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6768752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0579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293096"/>
            <a:ext cx="8229600" cy="186166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2"/>
                </a:solidFill>
                <a:ea typeface="Times New Roman"/>
                <a:cs typeface="Arial"/>
              </a:rPr>
              <a:t>Окраской–сероватая</a:t>
            </a:r>
            <a:r>
              <a:rPr lang="ru-RU" b="1" dirty="0">
                <a:solidFill>
                  <a:schemeClr val="tx2"/>
                </a:solidFill>
                <a:ea typeface="Times New Roman"/>
                <a:cs typeface="Arial"/>
              </a:rPr>
              <a:t>, </a:t>
            </a:r>
            <a:endParaRPr lang="ru-RU" b="1" dirty="0" smtClean="0">
              <a:solidFill>
                <a:schemeClr val="tx2"/>
              </a:solidFill>
              <a:ea typeface="Times New Roman"/>
              <a:cs typeface="Arial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2"/>
                </a:solidFill>
                <a:ea typeface="Times New Roman"/>
                <a:cs typeface="Arial"/>
              </a:rPr>
              <a:t>повадкой </a:t>
            </a:r>
            <a:r>
              <a:rPr lang="ru-RU" b="1" dirty="0">
                <a:solidFill>
                  <a:schemeClr val="tx2"/>
                </a:solidFill>
                <a:ea typeface="Times New Roman"/>
                <a:cs typeface="Arial"/>
              </a:rPr>
              <a:t>– вороватая, </a:t>
            </a:r>
            <a:endParaRPr lang="ru-RU" sz="2400" b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 err="1">
                <a:solidFill>
                  <a:schemeClr val="tx2"/>
                </a:solidFill>
                <a:ea typeface="Times New Roman"/>
                <a:cs typeface="Arial"/>
              </a:rPr>
              <a:t>Каркунья</a:t>
            </a:r>
            <a:r>
              <a:rPr lang="ru-RU" b="1" dirty="0">
                <a:solidFill>
                  <a:schemeClr val="tx2"/>
                </a:solidFill>
                <a:ea typeface="Times New Roman"/>
                <a:cs typeface="Arial"/>
              </a:rPr>
              <a:t> хрипловатая. 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3076" name="Picture 4" descr="http://img.videla.ru/les_zimoj/2/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48680"/>
            <a:ext cx="424847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-fotki.yandex.ru/get/5801/vaka212.5/0_3ff7a_f79aac9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1717">
            <a:off x="522114" y="570351"/>
            <a:ext cx="4131419" cy="352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704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733256"/>
            <a:ext cx="822960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ворона</a:t>
            </a:r>
            <a:endParaRPr lang="ru-RU" b="1" dirty="0"/>
          </a:p>
        </p:txBody>
      </p:sp>
      <p:pic>
        <p:nvPicPr>
          <p:cNvPr id="4" name="Рисунок 3" descr="http://www.ljplus.ru/img4/v/i/vinos777/crow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6984776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6768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304256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Times New Roman"/>
                <a:cs typeface="Arial"/>
              </a:rPr>
              <a:t>Я –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a typeface="Times New Roman"/>
                <a:cs typeface="Arial"/>
              </a:rPr>
              <a:t>толстый, серый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Times New Roman"/>
                <a:cs typeface="Arial"/>
              </a:rPr>
              <a:t>,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ea typeface="Times New Roman"/>
              <a:cs typeface="Arial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Times New Roman"/>
                <a:cs typeface="Arial"/>
              </a:rPr>
              <a:t>П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a typeface="Times New Roman"/>
                <a:cs typeface="Arial"/>
              </a:rPr>
              <a:t>од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Times New Roman"/>
                <a:cs typeface="Arial"/>
              </a:rPr>
              <a:t>ногами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Times New Roman"/>
                <a:cs typeface="Arial"/>
              </a:rPr>
              <a:t>Хожу по городу кругами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Times New Roman"/>
                <a:cs typeface="Arial"/>
              </a:rPr>
              <a:t>И напрягаю толстый зоб,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Times New Roman"/>
                <a:cs typeface="Arial"/>
              </a:rPr>
              <a:t>Очаровать подругу чтоб.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http://img0.liveinternet.ru/images/attach/c/0/44/969/44969317_satarov_8_15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4277"/>
            <a:ext cx="4464496" cy="378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.piccy.info/i2/23/39/4d085a97b87ae55d744f3186edb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4277"/>
            <a:ext cx="4032448" cy="598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94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589240"/>
            <a:ext cx="8229600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голубь</a:t>
            </a:r>
            <a:endParaRPr lang="ru-RU" b="1" dirty="0"/>
          </a:p>
        </p:txBody>
      </p:sp>
      <p:pic>
        <p:nvPicPr>
          <p:cNvPr id="4" name="Рисунок 3" descr="http://img1.liveinternet.ru/images/attach/b/3/26/468/26468114_golu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37791"/>
            <a:ext cx="6912768" cy="48794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5863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556792"/>
            <a:ext cx="6840760" cy="396043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Использованные </a:t>
            </a:r>
            <a:r>
              <a:rPr lang="ru-RU" dirty="0" err="1" smtClean="0"/>
              <a:t>интернетресурсы</a:t>
            </a:r>
            <a:r>
              <a:rPr lang="ru-RU" dirty="0" smtClean="0"/>
              <a:t>: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en-US" dirty="0" smtClean="0">
                <a:latin typeface="Arial"/>
                <a:hlinkClick r:id="rId2"/>
              </a:rPr>
              <a:t>roditeli-i-deti.ucoz.ru</a:t>
            </a:r>
            <a:endParaRPr lang="ru-RU" dirty="0" smtClean="0">
              <a:latin typeface="Arial"/>
            </a:endParaRPr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kartiny.ucoz.ru</a:t>
            </a:r>
            <a:endParaRPr lang="ru-RU" dirty="0" smtClean="0"/>
          </a:p>
          <a:p>
            <a:pPr marL="0" indent="0" algn="ctr">
              <a:buNone/>
            </a:pPr>
            <a:r>
              <a:rPr lang="en-US" dirty="0" smtClean="0">
                <a:hlinkClick r:id="rId4"/>
              </a:rPr>
              <a:t>blog.kp.ru</a:t>
            </a:r>
            <a:endParaRPr lang="ru-RU" dirty="0" smtClean="0"/>
          </a:p>
          <a:p>
            <a:pPr marL="0" indent="0" algn="ctr">
              <a:buNone/>
            </a:pPr>
            <a:r>
              <a:rPr lang="en-US" dirty="0">
                <a:hlinkClick r:id="rId5"/>
              </a:rPr>
              <a:t>chitalnya.ru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3270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39952" y="3140968"/>
            <a:ext cx="5256584" cy="2664295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>
                <a:solidFill>
                  <a:srgbClr val="7030A0"/>
                </a:solidFill>
                <a:latin typeface="Calibri"/>
                <a:ea typeface="Times New Roman"/>
                <a:cs typeface="Arial"/>
              </a:rPr>
              <a:t>Чик-чирик! </a:t>
            </a:r>
            <a:endParaRPr lang="ru-RU" sz="40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>
                <a:solidFill>
                  <a:srgbClr val="7030A0"/>
                </a:solidFill>
                <a:latin typeface="Calibri"/>
                <a:ea typeface="Times New Roman"/>
                <a:cs typeface="Arial"/>
              </a:rPr>
              <a:t>К зернышкам прыг! </a:t>
            </a:r>
            <a:endParaRPr lang="ru-RU" sz="40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>
                <a:solidFill>
                  <a:srgbClr val="7030A0"/>
                </a:solidFill>
                <a:latin typeface="Calibri"/>
                <a:ea typeface="Times New Roman"/>
                <a:cs typeface="Arial"/>
              </a:rPr>
              <a:t>Клюй, не робей! </a:t>
            </a:r>
            <a:endParaRPr lang="ru-RU" sz="40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>
                <a:solidFill>
                  <a:srgbClr val="7030A0"/>
                </a:solidFill>
                <a:latin typeface="Calibri"/>
                <a:ea typeface="Times New Roman"/>
                <a:cs typeface="Arial"/>
              </a:rPr>
              <a:t>Кто это?.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http://club.foto.ru/gallery/images/photo/2006/01/23/5571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1972">
            <a:off x="5067173" y="417927"/>
            <a:ext cx="3694662" cy="269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-fotki.yandex.ru/get/18/stich0323.18/0_d130_99ea0827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320480" cy="59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841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733257"/>
            <a:ext cx="8229600" cy="5760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/>
              <a:t>воробей</a:t>
            </a:r>
            <a:endParaRPr lang="ru-RU" b="1" dirty="0"/>
          </a:p>
        </p:txBody>
      </p:sp>
      <p:pic>
        <p:nvPicPr>
          <p:cNvPr id="3074" name="Picture 2" descr="http://img-fotki.yandex.ru/get/2709/batjanja69.c/0_6b95_88a762fc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3883"/>
            <a:ext cx="6457950" cy="517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646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endParaRPr lang="ru-RU" b="1" dirty="0" smtClean="0">
              <a:solidFill>
                <a:srgbClr val="555555"/>
              </a:solidFill>
              <a:ea typeface="Times New Roman"/>
              <a:cs typeface="Arial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b="1" dirty="0">
              <a:solidFill>
                <a:srgbClr val="555555"/>
              </a:solidFill>
              <a:ea typeface="Times New Roman"/>
              <a:cs typeface="Arial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b="1" dirty="0" smtClean="0">
              <a:solidFill>
                <a:srgbClr val="555555"/>
              </a:solidFill>
              <a:ea typeface="Times New Roman"/>
              <a:cs typeface="Arial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b="1" dirty="0">
              <a:solidFill>
                <a:srgbClr val="555555"/>
              </a:solidFill>
              <a:ea typeface="Times New Roman"/>
              <a:cs typeface="Arial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b="1" dirty="0" smtClean="0">
              <a:solidFill>
                <a:srgbClr val="555555"/>
              </a:solidFill>
              <a:ea typeface="Times New Roman"/>
              <a:cs typeface="Arial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a typeface="Times New Roman"/>
                <a:cs typeface="Arial"/>
              </a:rPr>
              <a:t>Все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a typeface="Times New Roman"/>
                <a:cs typeface="Arial"/>
              </a:rPr>
              <a:t>время стучит, 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ea typeface="Times New Roman"/>
                <a:cs typeface="Arial"/>
              </a:rPr>
              <a:t>Деревья долбит. 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a typeface="Times New Roman"/>
                <a:cs typeface="Arial"/>
              </a:rPr>
              <a:t>Но их не калечит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a typeface="Times New Roman"/>
                <a:cs typeface="Arial"/>
              </a:rPr>
              <a:t>А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a typeface="Times New Roman"/>
                <a:cs typeface="Arial"/>
              </a:rPr>
              <a:t>только лечит 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 descr="http://wallpaper.goodfon.ru/image/20685-8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6324945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5-tub-ru.yandex.net/i?id=283909873-39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8639">
            <a:off x="4408002" y="3540055"/>
            <a:ext cx="4019322" cy="275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488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68093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дятел</a:t>
            </a:r>
            <a:endParaRPr lang="ru-RU" b="1" dirty="0"/>
          </a:p>
        </p:txBody>
      </p:sp>
      <p:pic>
        <p:nvPicPr>
          <p:cNvPr id="4" name="Рисунок 3" descr="http://www.tverlife.ru/img/news/39238/169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6768752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5300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44827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3500" b="1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Эта </a:t>
            </a:r>
            <a:r>
              <a:rPr lang="ru-RU" sz="3500" b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хищница болтлива,</a:t>
            </a:r>
            <a:br>
              <a:rPr lang="ru-RU" sz="3500" b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</a:br>
            <a:r>
              <a:rPr lang="ru-RU" sz="3500" b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Воровата, суетлива,</a:t>
            </a:r>
            <a:br>
              <a:rPr lang="ru-RU" sz="3500" b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</a:br>
            <a:r>
              <a:rPr lang="ru-RU" sz="3500" b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Стрекотунья белобока,</a:t>
            </a:r>
            <a:br>
              <a:rPr lang="ru-RU" sz="3500" b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</a:br>
            <a:r>
              <a:rPr lang="ru-RU" sz="3500" b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А зовут ее ...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6" name="Picture 2" descr="http://napoleondog.narod.ru/zima_les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403244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1280x720.photodesktop.ru/_ph/50/7244454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1836">
            <a:off x="4233384" y="761067"/>
            <a:ext cx="4428392" cy="307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051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68093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сорока</a:t>
            </a:r>
            <a:endParaRPr lang="ru-RU" b="1" dirty="0"/>
          </a:p>
        </p:txBody>
      </p:sp>
      <p:pic>
        <p:nvPicPr>
          <p:cNvPr id="5124" name="Picture 4" descr="http://img-fotki.yandex.ru/get/4612/34125599.58/0_57693_abd5ce55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672"/>
            <a:ext cx="6457950" cy="487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603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149080"/>
            <a:ext cx="8784976" cy="237626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b="1" dirty="0">
                <a:solidFill>
                  <a:srgbClr val="C00000"/>
                </a:solidFill>
                <a:ea typeface="Times New Roman"/>
                <a:cs typeface="Arial"/>
              </a:rPr>
              <a:t>Красногрудый, чернокрылый, </a:t>
            </a:r>
            <a:endParaRPr lang="ru-RU" sz="24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>
                <a:solidFill>
                  <a:srgbClr val="C00000"/>
                </a:solidFill>
                <a:ea typeface="Times New Roman"/>
                <a:cs typeface="Arial"/>
              </a:rPr>
              <a:t>Любит зёрнышки клевать, </a:t>
            </a:r>
            <a:endParaRPr lang="ru-RU" sz="24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solidFill>
                  <a:srgbClr val="C00000"/>
                </a:solidFill>
                <a:ea typeface="Times New Roman"/>
                <a:cs typeface="Arial"/>
              </a:rPr>
              <a:t>С первым снегом на рябине </a:t>
            </a:r>
            <a:endParaRPr lang="en-US" b="1" dirty="0" smtClean="0">
              <a:solidFill>
                <a:srgbClr val="C00000"/>
              </a:solidFill>
              <a:ea typeface="Times New Roman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  <a:ea typeface="Times New Roman"/>
                <a:cs typeface="Arial"/>
              </a:rPr>
              <a:t>Он появится</a:t>
            </a:r>
            <a:r>
              <a:rPr lang="en-US" b="1" dirty="0" smtClean="0">
                <a:solidFill>
                  <a:srgbClr val="C00000"/>
                </a:solidFill>
                <a:ea typeface="Times New Roman"/>
                <a:cs typeface="Arial"/>
              </a:rPr>
              <a:t> </a:t>
            </a:r>
            <a:r>
              <a:rPr lang="ru-RU" b="1" dirty="0" smtClean="0">
                <a:solidFill>
                  <a:srgbClr val="C00000"/>
                </a:solidFill>
                <a:ea typeface="Times New Roman"/>
                <a:cs typeface="Arial"/>
              </a:rPr>
              <a:t>опять</a:t>
            </a:r>
            <a:r>
              <a:rPr lang="ru-RU" b="1" dirty="0">
                <a:solidFill>
                  <a:srgbClr val="C00000"/>
                </a:solidFill>
                <a:ea typeface="Times New Roman"/>
                <a:cs typeface="Arial"/>
              </a:rPr>
              <a:t>.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img-fotki.yandex.ru/get/5413/124075818.42/0_71348_dae0876d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8173">
            <a:off x="294900" y="306987"/>
            <a:ext cx="6025902" cy="377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47.radikal.ru/i116/1112/d7/10d7068333c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68760"/>
            <a:ext cx="3248396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28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снегирь</a:t>
            </a:r>
            <a:endParaRPr lang="ru-RU" b="1" dirty="0"/>
          </a:p>
        </p:txBody>
      </p:sp>
      <p:pic>
        <p:nvPicPr>
          <p:cNvPr id="4" name="Рисунок 3" descr="http://photographers.com.ua/thumbnails/pictures/615/800x_dsc1110_hf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6624736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54891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A8A8A8"/>
      </a:dk1>
      <a:lt1>
        <a:sysClr val="window" lastClr="1E1E1E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</TotalTime>
  <Words>126</Words>
  <Application>Microsoft Office PowerPoint</Application>
  <PresentationFormat>Экран (4:3)</PresentationFormat>
  <Paragraphs>49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Зимующие птицы.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Зимующие птицы.</dc:title>
  <dc:creator>Пользователь Windows</dc:creator>
  <cp:lastModifiedBy>Пользователь Windows</cp:lastModifiedBy>
  <cp:revision>18</cp:revision>
  <dcterms:created xsi:type="dcterms:W3CDTF">2012-12-26T11:42:25Z</dcterms:created>
  <dcterms:modified xsi:type="dcterms:W3CDTF">2013-10-20T13:21:29Z</dcterms:modified>
</cp:coreProperties>
</file>